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handoutMasterIdLst>
    <p:handoutMasterId r:id="rId14"/>
  </p:handoutMasterIdLst>
  <p:sldIdLst>
    <p:sldId id="292" r:id="rId2"/>
    <p:sldId id="282" r:id="rId3"/>
    <p:sldId id="290" r:id="rId4"/>
    <p:sldId id="293" r:id="rId5"/>
    <p:sldId id="296" r:id="rId6"/>
    <p:sldId id="297" r:id="rId7"/>
    <p:sldId id="298" r:id="rId8"/>
    <p:sldId id="299" r:id="rId9"/>
    <p:sldId id="291" r:id="rId10"/>
    <p:sldId id="284" r:id="rId11"/>
    <p:sldId id="267" r:id="rId12"/>
  </p:sldIdLst>
  <p:sldSz cx="6858000" cy="9906000" type="A4"/>
  <p:notesSz cx="7104063"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F7F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5" d="100"/>
          <a:sy n="65" d="100"/>
        </p:scale>
        <p:origin x="2453"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65186D1-840E-2DB8-8AC0-474D7AC0E736}"/>
              </a:ext>
            </a:extLst>
          </p:cNvPr>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23C70D3-A0A4-8211-4C02-F2FC692FC17C}"/>
              </a:ext>
            </a:extLst>
          </p:cNvPr>
          <p:cNvSpPr>
            <a:spLocks noGrp="1"/>
          </p:cNvSpPr>
          <p:nvPr>
            <p:ph type="dt" sz="quarter" idx="1"/>
          </p:nvPr>
        </p:nvSpPr>
        <p:spPr>
          <a:xfrm>
            <a:off x="4024313" y="0"/>
            <a:ext cx="3078162" cy="512763"/>
          </a:xfrm>
          <a:prstGeom prst="rect">
            <a:avLst/>
          </a:prstGeom>
        </p:spPr>
        <p:txBody>
          <a:bodyPr vert="horz" lIns="91440" tIns="45720" rIns="91440" bIns="45720" rtlCol="0"/>
          <a:lstStyle>
            <a:lvl1pPr algn="r">
              <a:defRPr sz="1200"/>
            </a:lvl1pPr>
          </a:lstStyle>
          <a:p>
            <a:fld id="{780230C5-D433-4746-A329-D4854402593E}" type="datetimeFigureOut">
              <a:rPr lang="en-US" smtClean="0"/>
              <a:t>05-Jun-2026</a:t>
            </a:fld>
            <a:endParaRPr lang="en-US"/>
          </a:p>
        </p:txBody>
      </p:sp>
      <p:sp>
        <p:nvSpPr>
          <p:cNvPr id="4" name="Footer Placeholder 3">
            <a:extLst>
              <a:ext uri="{FF2B5EF4-FFF2-40B4-BE49-F238E27FC236}">
                <a16:creationId xmlns:a16="http://schemas.microsoft.com/office/drawing/2014/main" id="{B8DD84E4-1842-DF75-2303-E79A2CD5C2CF}"/>
              </a:ext>
            </a:extLst>
          </p:cNvPr>
          <p:cNvSpPr>
            <a:spLocks noGrp="1"/>
          </p:cNvSpPr>
          <p:nvPr>
            <p:ph type="ftr" sz="quarter" idx="2"/>
          </p:nvPr>
        </p:nvSpPr>
        <p:spPr>
          <a:xfrm>
            <a:off x="0" y="9721850"/>
            <a:ext cx="3078163" cy="51276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4AB9BB2F-7E65-C9F3-F27A-CAB8ACF446CB}"/>
              </a:ext>
            </a:extLst>
          </p:cNvPr>
          <p:cNvSpPr>
            <a:spLocks noGrp="1"/>
          </p:cNvSpPr>
          <p:nvPr>
            <p:ph type="sldNum" sz="quarter" idx="3"/>
          </p:nvPr>
        </p:nvSpPr>
        <p:spPr>
          <a:xfrm>
            <a:off x="4024313" y="9721850"/>
            <a:ext cx="3078162" cy="512763"/>
          </a:xfrm>
          <a:prstGeom prst="rect">
            <a:avLst/>
          </a:prstGeom>
        </p:spPr>
        <p:txBody>
          <a:bodyPr vert="horz" lIns="91440" tIns="45720" rIns="91440" bIns="45720" rtlCol="0" anchor="b"/>
          <a:lstStyle>
            <a:lvl1pPr algn="r">
              <a:defRPr sz="1200"/>
            </a:lvl1pPr>
          </a:lstStyle>
          <a:p>
            <a:fld id="{1D663C74-3844-40AC-BDEB-832582467035}" type="slidenum">
              <a:rPr lang="en-US" smtClean="0"/>
              <a:t>‹#›</a:t>
            </a:fld>
            <a:endParaRPr lang="en-US"/>
          </a:p>
        </p:txBody>
      </p:sp>
    </p:spTree>
    <p:extLst>
      <p:ext uri="{BB962C8B-B14F-4D97-AF65-F5344CB8AC3E}">
        <p14:creationId xmlns:p14="http://schemas.microsoft.com/office/powerpoint/2010/main" val="322814628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24313" y="0"/>
            <a:ext cx="3078162" cy="512763"/>
          </a:xfrm>
          <a:prstGeom prst="rect">
            <a:avLst/>
          </a:prstGeom>
        </p:spPr>
        <p:txBody>
          <a:bodyPr vert="horz" lIns="91440" tIns="45720" rIns="91440" bIns="45720" rtlCol="0"/>
          <a:lstStyle>
            <a:lvl1pPr algn="r">
              <a:defRPr sz="1200"/>
            </a:lvl1pPr>
          </a:lstStyle>
          <a:p>
            <a:fld id="{DF5240F0-52E7-42F2-9E61-9181AFF299CC}" type="datetimeFigureOut">
              <a:rPr lang="en-US" smtClean="0"/>
              <a:t>05-Jun-2026</a:t>
            </a:fld>
            <a:endParaRPr lang="en-US"/>
          </a:p>
        </p:txBody>
      </p:sp>
      <p:sp>
        <p:nvSpPr>
          <p:cNvPr id="4" name="Slide Image Placeholder 3"/>
          <p:cNvSpPr>
            <a:spLocks noGrp="1" noRot="1" noChangeAspect="1"/>
          </p:cNvSpPr>
          <p:nvPr>
            <p:ph type="sldImg" idx="2"/>
          </p:nvPr>
        </p:nvSpPr>
        <p:spPr>
          <a:xfrm>
            <a:off x="2357438" y="1279525"/>
            <a:ext cx="2390775" cy="34544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11200" y="4926013"/>
            <a:ext cx="5683250" cy="40290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721850"/>
            <a:ext cx="3078163" cy="51276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24313" y="9721850"/>
            <a:ext cx="3078162" cy="512763"/>
          </a:xfrm>
          <a:prstGeom prst="rect">
            <a:avLst/>
          </a:prstGeom>
        </p:spPr>
        <p:txBody>
          <a:bodyPr vert="horz" lIns="91440" tIns="45720" rIns="91440" bIns="45720" rtlCol="0" anchor="b"/>
          <a:lstStyle>
            <a:lvl1pPr algn="r">
              <a:defRPr sz="1200"/>
            </a:lvl1pPr>
          </a:lstStyle>
          <a:p>
            <a:fld id="{465168FF-7B44-4301-88FB-41C38A8FB319}" type="slidenum">
              <a:rPr lang="en-US" smtClean="0"/>
              <a:t>‹#›</a:t>
            </a:fld>
            <a:endParaRPr lang="en-US"/>
          </a:p>
        </p:txBody>
      </p:sp>
    </p:spTree>
    <p:extLst>
      <p:ext uri="{BB962C8B-B14F-4D97-AF65-F5344CB8AC3E}">
        <p14:creationId xmlns:p14="http://schemas.microsoft.com/office/powerpoint/2010/main" val="310669927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0" name="Google Shape;200;p12: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7_Custom Layou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14AFE6-D0F5-BB42-415C-7805FEA79A60}"/>
              </a:ext>
            </a:extLst>
          </p:cNvPr>
          <p:cNvSpPr>
            <a:spLocks noGrp="1"/>
          </p:cNvSpPr>
          <p:nvPr>
            <p:ph type="title"/>
          </p:nvPr>
        </p:nvSpPr>
        <p:spPr>
          <a:xfrm>
            <a:off x="471487" y="1248946"/>
            <a:ext cx="5915025" cy="1914525"/>
          </a:xfrm>
          <a:prstGeom prst="rect">
            <a:avLst/>
          </a:prstGeom>
        </p:spPr>
        <p:txBody>
          <a:bodyPr/>
          <a:lstStyle>
            <a:lvl1pPr>
              <a:defRPr sz="2400" b="1"/>
            </a:lvl1pPr>
          </a:lstStyle>
          <a:p>
            <a:r>
              <a:rPr lang="en-US" dirty="0"/>
              <a:t>Click to edit Master title style</a:t>
            </a:r>
          </a:p>
        </p:txBody>
      </p:sp>
      <p:sp>
        <p:nvSpPr>
          <p:cNvPr id="3" name="Date Placeholder 2">
            <a:extLst>
              <a:ext uri="{FF2B5EF4-FFF2-40B4-BE49-F238E27FC236}">
                <a16:creationId xmlns:a16="http://schemas.microsoft.com/office/drawing/2014/main" id="{9B1A90BA-C7B8-8019-B687-BE8C9E370F88}"/>
              </a:ext>
            </a:extLst>
          </p:cNvPr>
          <p:cNvSpPr>
            <a:spLocks noGrp="1"/>
          </p:cNvSpPr>
          <p:nvPr>
            <p:ph type="dt" sz="half" idx="10"/>
          </p:nvPr>
        </p:nvSpPr>
        <p:spPr>
          <a:xfrm>
            <a:off x="471488" y="9301719"/>
            <a:ext cx="1543050" cy="527403"/>
          </a:xfrm>
        </p:spPr>
        <p:txBody>
          <a:bodyPr/>
          <a:lstStyle/>
          <a:p>
            <a:fld id="{CEF9AACF-5AAC-488F-889E-9A82650AC7C7}" type="datetimeFigureOut">
              <a:rPr lang="en-MY" smtClean="0"/>
              <a:t>5/6/2026</a:t>
            </a:fld>
            <a:endParaRPr lang="en-MY" dirty="0"/>
          </a:p>
        </p:txBody>
      </p:sp>
      <p:sp>
        <p:nvSpPr>
          <p:cNvPr id="4" name="Footer Placeholder 3">
            <a:extLst>
              <a:ext uri="{FF2B5EF4-FFF2-40B4-BE49-F238E27FC236}">
                <a16:creationId xmlns:a16="http://schemas.microsoft.com/office/drawing/2014/main" id="{3D4D0985-A9F9-F42C-3286-7620C930A0D8}"/>
              </a:ext>
            </a:extLst>
          </p:cNvPr>
          <p:cNvSpPr>
            <a:spLocks noGrp="1"/>
          </p:cNvSpPr>
          <p:nvPr>
            <p:ph type="ftr" sz="quarter" idx="11"/>
          </p:nvPr>
        </p:nvSpPr>
        <p:spPr>
          <a:xfrm>
            <a:off x="2271714" y="9301719"/>
            <a:ext cx="2314575" cy="527403"/>
          </a:xfrm>
        </p:spPr>
        <p:txBody>
          <a:bodyPr/>
          <a:lstStyle>
            <a:lvl1pPr>
              <a:defRPr sz="1000"/>
            </a:lvl1pPr>
          </a:lstStyle>
          <a:p>
            <a:endParaRPr lang="en-MY" sz="1000" dirty="0"/>
          </a:p>
        </p:txBody>
      </p:sp>
      <p:sp>
        <p:nvSpPr>
          <p:cNvPr id="5" name="Slide Number Placeholder 4">
            <a:extLst>
              <a:ext uri="{FF2B5EF4-FFF2-40B4-BE49-F238E27FC236}">
                <a16:creationId xmlns:a16="http://schemas.microsoft.com/office/drawing/2014/main" id="{80459ABE-1A04-51E0-03D7-083EB9A60FC8}"/>
              </a:ext>
            </a:extLst>
          </p:cNvPr>
          <p:cNvSpPr>
            <a:spLocks noGrp="1"/>
          </p:cNvSpPr>
          <p:nvPr>
            <p:ph type="sldNum" sz="quarter" idx="12"/>
          </p:nvPr>
        </p:nvSpPr>
        <p:spPr>
          <a:xfrm>
            <a:off x="4843462" y="9301719"/>
            <a:ext cx="1543050" cy="527403"/>
          </a:xfrm>
        </p:spPr>
        <p:txBody>
          <a:bodyPr/>
          <a:lstStyle>
            <a:lvl1pPr>
              <a:defRPr sz="1000"/>
            </a:lvl1pPr>
          </a:lstStyle>
          <a:p>
            <a:r>
              <a:rPr lang="en-MY" dirty="0"/>
              <a:t>Pg. </a:t>
            </a:r>
            <a:fld id="{EA88F2F1-3AE9-4374-926A-A484C63331C7}" type="slidenum">
              <a:rPr lang="en-MY" smtClean="0"/>
              <a:pPr/>
              <a:t>‹#›</a:t>
            </a:fld>
            <a:endParaRPr lang="en-MY" sz="1000" dirty="0"/>
          </a:p>
        </p:txBody>
      </p:sp>
    </p:spTree>
    <p:extLst>
      <p:ext uri="{BB962C8B-B14F-4D97-AF65-F5344CB8AC3E}">
        <p14:creationId xmlns:p14="http://schemas.microsoft.com/office/powerpoint/2010/main" val="29175953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5_Custom Layout">
  <p:cSld name="6_Custom Layout">
    <p:spTree>
      <p:nvGrpSpPr>
        <p:cNvPr id="1" name="Shape 15"/>
        <p:cNvGrpSpPr/>
        <p:nvPr/>
      </p:nvGrpSpPr>
      <p:grpSpPr>
        <a:xfrm>
          <a:off x="0" y="0"/>
          <a:ext cx="0" cy="0"/>
          <a:chOff x="0" y="0"/>
          <a:chExt cx="0" cy="0"/>
        </a:xfrm>
      </p:grpSpPr>
      <p:sp>
        <p:nvSpPr>
          <p:cNvPr id="16" name="Google Shape;16;p14"/>
          <p:cNvSpPr>
            <a:spLocks noGrp="1"/>
          </p:cNvSpPr>
          <p:nvPr>
            <p:ph type="pic" idx="2"/>
          </p:nvPr>
        </p:nvSpPr>
        <p:spPr>
          <a:xfrm>
            <a:off x="0" y="1351280"/>
            <a:ext cx="6858000" cy="4216401"/>
          </a:xfrm>
          <a:prstGeom prst="rect">
            <a:avLst/>
          </a:prstGeom>
          <a:noFill/>
          <a:ln>
            <a:noFill/>
          </a:ln>
        </p:spPr>
      </p:sp>
      <p:sp>
        <p:nvSpPr>
          <p:cNvPr id="17" name="Google Shape;17;p14"/>
          <p:cNvSpPr>
            <a:spLocks noGrp="1"/>
          </p:cNvSpPr>
          <p:nvPr>
            <p:ph type="pic" idx="3"/>
          </p:nvPr>
        </p:nvSpPr>
        <p:spPr>
          <a:xfrm>
            <a:off x="0" y="5764192"/>
            <a:ext cx="3332746" cy="3067071"/>
          </a:xfrm>
          <a:prstGeom prst="rect">
            <a:avLst/>
          </a:prstGeom>
          <a:noFill/>
          <a:ln>
            <a:noFill/>
          </a:ln>
        </p:spPr>
      </p:sp>
      <p:sp>
        <p:nvSpPr>
          <p:cNvPr id="18" name="Google Shape;18;p14"/>
          <p:cNvSpPr>
            <a:spLocks noGrp="1"/>
          </p:cNvSpPr>
          <p:nvPr>
            <p:ph type="pic" idx="4"/>
          </p:nvPr>
        </p:nvSpPr>
        <p:spPr>
          <a:xfrm>
            <a:off x="3525254" y="5764192"/>
            <a:ext cx="3332746" cy="3067071"/>
          </a:xfrm>
          <a:prstGeom prst="rect">
            <a:avLst/>
          </a:prstGeom>
          <a:noFill/>
          <a:ln>
            <a:noFill/>
          </a:ln>
        </p:spPr>
      </p:sp>
    </p:spTree>
    <p:extLst>
      <p:ext uri="{BB962C8B-B14F-4D97-AF65-F5344CB8AC3E}">
        <p14:creationId xmlns:p14="http://schemas.microsoft.com/office/powerpoint/2010/main" val="9175788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6_Custom Layout">
  <p:cSld name="6_Custom Layout">
    <p:spTree>
      <p:nvGrpSpPr>
        <p:cNvPr id="1" name="Shape 45"/>
        <p:cNvGrpSpPr/>
        <p:nvPr/>
      </p:nvGrpSpPr>
      <p:grpSpPr>
        <a:xfrm>
          <a:off x="0" y="0"/>
          <a:ext cx="0" cy="0"/>
          <a:chOff x="0" y="0"/>
          <a:chExt cx="0" cy="0"/>
        </a:xfrm>
      </p:grpSpPr>
      <p:sp>
        <p:nvSpPr>
          <p:cNvPr id="46" name="Google Shape;46;p21"/>
          <p:cNvSpPr>
            <a:spLocks noGrp="1"/>
          </p:cNvSpPr>
          <p:nvPr>
            <p:ph type="pic" idx="2"/>
          </p:nvPr>
        </p:nvSpPr>
        <p:spPr>
          <a:xfrm>
            <a:off x="0" y="4581002"/>
            <a:ext cx="6858000" cy="4216401"/>
          </a:xfrm>
          <a:prstGeom prst="rect">
            <a:avLst/>
          </a:prstGeom>
          <a:noFill/>
          <a:ln>
            <a:noFill/>
          </a:ln>
        </p:spPr>
      </p:sp>
      <p:sp>
        <p:nvSpPr>
          <p:cNvPr id="47" name="Google Shape;47;p21"/>
          <p:cNvSpPr>
            <a:spLocks noGrp="1"/>
          </p:cNvSpPr>
          <p:nvPr>
            <p:ph type="pic" idx="3"/>
          </p:nvPr>
        </p:nvSpPr>
        <p:spPr>
          <a:xfrm>
            <a:off x="0" y="1342664"/>
            <a:ext cx="3332746" cy="3067071"/>
          </a:xfrm>
          <a:prstGeom prst="rect">
            <a:avLst/>
          </a:prstGeom>
          <a:noFill/>
          <a:ln>
            <a:noFill/>
          </a:ln>
        </p:spPr>
      </p:sp>
      <p:sp>
        <p:nvSpPr>
          <p:cNvPr id="48" name="Google Shape;48;p21"/>
          <p:cNvSpPr>
            <a:spLocks noGrp="1"/>
          </p:cNvSpPr>
          <p:nvPr>
            <p:ph type="pic" idx="4"/>
          </p:nvPr>
        </p:nvSpPr>
        <p:spPr>
          <a:xfrm>
            <a:off x="3525254" y="1342664"/>
            <a:ext cx="3332746" cy="3067071"/>
          </a:xfrm>
          <a:prstGeom prst="rect">
            <a:avLst/>
          </a:prstGeom>
          <a:noFill/>
          <a:ln>
            <a:noFill/>
          </a:ln>
        </p:spPr>
      </p:sp>
    </p:spTree>
    <p:extLst>
      <p:ext uri="{BB962C8B-B14F-4D97-AF65-F5344CB8AC3E}">
        <p14:creationId xmlns:p14="http://schemas.microsoft.com/office/powerpoint/2010/main" val="4793965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userDrawn="1">
  <p:cSld name="1_Title Slide">
    <p:spTree>
      <p:nvGrpSpPr>
        <p:cNvPr id="1" name="Shape 19"/>
        <p:cNvGrpSpPr/>
        <p:nvPr/>
      </p:nvGrpSpPr>
      <p:grpSpPr>
        <a:xfrm>
          <a:off x="0" y="0"/>
          <a:ext cx="0" cy="0"/>
          <a:chOff x="0" y="0"/>
          <a:chExt cx="0" cy="0"/>
        </a:xfrm>
      </p:grpSpPr>
      <p:grpSp>
        <p:nvGrpSpPr>
          <p:cNvPr id="2" name="Google Shape;192;p11">
            <a:extLst>
              <a:ext uri="{FF2B5EF4-FFF2-40B4-BE49-F238E27FC236}">
                <a16:creationId xmlns:a16="http://schemas.microsoft.com/office/drawing/2014/main" id="{A933AC0C-E1AB-6F02-395C-98944F7E6328}"/>
              </a:ext>
            </a:extLst>
          </p:cNvPr>
          <p:cNvGrpSpPr/>
          <p:nvPr userDrawn="1"/>
        </p:nvGrpSpPr>
        <p:grpSpPr>
          <a:xfrm>
            <a:off x="431596" y="7359267"/>
            <a:ext cx="5994808" cy="1491259"/>
            <a:chOff x="437946" y="6917439"/>
            <a:chExt cx="5994808" cy="1491259"/>
          </a:xfrm>
        </p:grpSpPr>
        <p:grpSp>
          <p:nvGrpSpPr>
            <p:cNvPr id="3" name="Google Shape;193;p11">
              <a:extLst>
                <a:ext uri="{FF2B5EF4-FFF2-40B4-BE49-F238E27FC236}">
                  <a16:creationId xmlns:a16="http://schemas.microsoft.com/office/drawing/2014/main" id="{5DE82E6D-C684-08D1-4997-AF46DBC2FB1C}"/>
                </a:ext>
              </a:extLst>
            </p:cNvPr>
            <p:cNvGrpSpPr/>
            <p:nvPr/>
          </p:nvGrpSpPr>
          <p:grpSpPr>
            <a:xfrm>
              <a:off x="528157" y="6917439"/>
              <a:ext cx="5827087" cy="615553"/>
              <a:chOff x="593553" y="5830907"/>
              <a:chExt cx="5827087" cy="615553"/>
            </a:xfrm>
          </p:grpSpPr>
          <p:sp>
            <p:nvSpPr>
              <p:cNvPr id="6" name="Google Shape;194;p11">
                <a:extLst>
                  <a:ext uri="{FF2B5EF4-FFF2-40B4-BE49-F238E27FC236}">
                    <a16:creationId xmlns:a16="http://schemas.microsoft.com/office/drawing/2014/main" id="{3523B716-9EAB-A9C3-47CA-3C0EC60252C6}"/>
                  </a:ext>
                </a:extLst>
              </p:cNvPr>
              <p:cNvSpPr txBox="1"/>
              <p:nvPr/>
            </p:nvSpPr>
            <p:spPr>
              <a:xfrm>
                <a:off x="1262091" y="5830907"/>
                <a:ext cx="5158549" cy="615553"/>
              </a:xfrm>
              <a:prstGeom prst="rect">
                <a:avLst/>
              </a:prstGeom>
              <a:noFill/>
              <a:ln>
                <a:noFill/>
              </a:ln>
            </p:spPr>
            <p:txBody>
              <a:bodyPr spcFirstLastPara="1" wrap="square" lIns="91425" tIns="45700" rIns="91425" bIns="45700" anchor="t" anchorCtr="0">
                <a:spAutoFit/>
              </a:bodyPr>
              <a:lstStyle/>
              <a:p>
                <a:pPr algn="ctr"/>
                <a:r>
                  <a:rPr lang="en-US" sz="1600" b="1" dirty="0">
                    <a:solidFill>
                      <a:srgbClr val="757070"/>
                    </a:solidFill>
                    <a:latin typeface="+mj-lt"/>
                    <a:ea typeface="Calibri"/>
                    <a:cs typeface="Calibri"/>
                    <a:sym typeface="Calibri"/>
                  </a:rPr>
                  <a:t>PEN MARINE SDN. BHD. IS THE REGISTERED AGENT OF THE </a:t>
                </a:r>
                <a:endParaRPr dirty="0">
                  <a:latin typeface="+mj-lt"/>
                </a:endParaRPr>
              </a:p>
              <a:p>
                <a:pPr algn="ctr"/>
                <a:r>
                  <a:rPr lang="en-US" sz="1800" b="1" dirty="0">
                    <a:solidFill>
                      <a:srgbClr val="262626"/>
                    </a:solidFill>
                    <a:latin typeface="+mj-lt"/>
                    <a:ea typeface="Calibri"/>
                    <a:cs typeface="Calibri"/>
                    <a:sym typeface="Calibri"/>
                  </a:rPr>
                  <a:t>LANGKAWI INTERNATIONAL YACHT REGISTRY (LIYR)</a:t>
                </a:r>
                <a:endParaRPr dirty="0">
                  <a:latin typeface="+mj-lt"/>
                </a:endParaRPr>
              </a:p>
            </p:txBody>
          </p:sp>
          <p:pic>
            <p:nvPicPr>
              <p:cNvPr id="7" name="Google Shape;195;p11">
                <a:extLst>
                  <a:ext uri="{FF2B5EF4-FFF2-40B4-BE49-F238E27FC236}">
                    <a16:creationId xmlns:a16="http://schemas.microsoft.com/office/drawing/2014/main" id="{47718B28-0ECE-84C3-7F58-2E80E42A65ED}"/>
                  </a:ext>
                </a:extLst>
              </p:cNvPr>
              <p:cNvPicPr preferRelativeResize="0"/>
              <p:nvPr/>
            </p:nvPicPr>
            <p:blipFill rotWithShape="1">
              <a:blip r:embed="rId2">
                <a:alphaModFix/>
              </a:blip>
              <a:srcRect/>
              <a:stretch/>
            </p:blipFill>
            <p:spPr>
              <a:xfrm>
                <a:off x="593553" y="5913978"/>
                <a:ext cx="668538" cy="448722"/>
              </a:xfrm>
              <a:prstGeom prst="rect">
                <a:avLst/>
              </a:prstGeom>
              <a:noFill/>
              <a:ln>
                <a:noFill/>
              </a:ln>
            </p:spPr>
          </p:pic>
        </p:grpSp>
        <p:sp>
          <p:nvSpPr>
            <p:cNvPr id="4" name="Google Shape;196;p11">
              <a:extLst>
                <a:ext uri="{FF2B5EF4-FFF2-40B4-BE49-F238E27FC236}">
                  <a16:creationId xmlns:a16="http://schemas.microsoft.com/office/drawing/2014/main" id="{A7A58B7F-CD19-8C4D-AA14-8B61DF0B2E71}"/>
                </a:ext>
              </a:extLst>
            </p:cNvPr>
            <p:cNvSpPr txBox="1"/>
            <p:nvPr/>
          </p:nvSpPr>
          <p:spPr>
            <a:xfrm>
              <a:off x="450649" y="7577742"/>
              <a:ext cx="5982105" cy="830956"/>
            </a:xfrm>
            <a:prstGeom prst="rect">
              <a:avLst/>
            </a:prstGeom>
            <a:noFill/>
            <a:ln>
              <a:noFill/>
            </a:ln>
          </p:spPr>
          <p:txBody>
            <a:bodyPr spcFirstLastPara="1" wrap="square" lIns="91425" tIns="45700" rIns="91425" bIns="45700" anchor="t" anchorCtr="0">
              <a:spAutoFit/>
            </a:bodyPr>
            <a:lstStyle/>
            <a:p>
              <a:r>
                <a:rPr lang="en-US" sz="1600" i="1" dirty="0">
                  <a:solidFill>
                    <a:srgbClr val="171616"/>
                  </a:solidFill>
                  <a:latin typeface="Calibri"/>
                  <a:ea typeface="Calibri"/>
                  <a:cs typeface="Calibri"/>
                  <a:sym typeface="Calibri"/>
                </a:rPr>
                <a:t>New Yacht Registration (Private &amp; Commercial), Entity Registration, Ownership Transfer, Yacht Name Change, Annual Tonnage Renewal, Deletion Certificate</a:t>
              </a:r>
              <a:endParaRPr sz="1600" dirty="0">
                <a:solidFill>
                  <a:schemeClr val="dk1"/>
                </a:solidFill>
                <a:latin typeface="Calibri"/>
                <a:ea typeface="Calibri"/>
                <a:cs typeface="Calibri"/>
                <a:sym typeface="Calibri"/>
              </a:endParaRPr>
            </a:p>
          </p:txBody>
        </p:sp>
        <p:cxnSp>
          <p:nvCxnSpPr>
            <p:cNvPr id="5" name="Google Shape;197;p11">
              <a:extLst>
                <a:ext uri="{FF2B5EF4-FFF2-40B4-BE49-F238E27FC236}">
                  <a16:creationId xmlns:a16="http://schemas.microsoft.com/office/drawing/2014/main" id="{2818A15E-5DA6-9A87-F024-C6E3B2BC991A}"/>
                </a:ext>
              </a:extLst>
            </p:cNvPr>
            <p:cNvCxnSpPr/>
            <p:nvPr/>
          </p:nvCxnSpPr>
          <p:spPr>
            <a:xfrm>
              <a:off x="437946" y="7577742"/>
              <a:ext cx="5982105" cy="0"/>
            </a:xfrm>
            <a:prstGeom prst="straightConnector1">
              <a:avLst/>
            </a:prstGeom>
            <a:ln>
              <a:solidFill>
                <a:schemeClr val="bg1">
                  <a:lumMod val="65000"/>
                </a:schemeClr>
              </a:solidFill>
              <a:headEnd type="none" w="sm" len="sm"/>
              <a:tailEnd type="none" w="sm" len="sm"/>
            </a:ln>
          </p:spPr>
          <p:style>
            <a:lnRef idx="1">
              <a:schemeClr val="dk1"/>
            </a:lnRef>
            <a:fillRef idx="0">
              <a:schemeClr val="dk1"/>
            </a:fillRef>
            <a:effectRef idx="0">
              <a:schemeClr val="dk1"/>
            </a:effectRef>
            <a:fontRef idx="minor">
              <a:schemeClr val="tx1"/>
            </a:fontRef>
          </p:style>
        </p:cxnSp>
      </p:grpSp>
      <p:sp>
        <p:nvSpPr>
          <p:cNvPr id="8" name="Picture Placeholder 3">
            <a:extLst>
              <a:ext uri="{FF2B5EF4-FFF2-40B4-BE49-F238E27FC236}">
                <a16:creationId xmlns:a16="http://schemas.microsoft.com/office/drawing/2014/main" id="{00771CA4-F8F0-00C4-A3C3-97014BB67B4C}"/>
              </a:ext>
            </a:extLst>
          </p:cNvPr>
          <p:cNvSpPr>
            <a:spLocks noGrp="1"/>
          </p:cNvSpPr>
          <p:nvPr>
            <p:ph type="pic" idx="2"/>
          </p:nvPr>
        </p:nvSpPr>
        <p:spPr>
          <a:xfrm>
            <a:off x="12701" y="1647030"/>
            <a:ext cx="6845299" cy="5226668"/>
          </a:xfrm>
          <a:prstGeom prst="rect">
            <a:avLst/>
          </a:prstGeom>
        </p:spPr>
      </p:sp>
    </p:spTree>
    <p:extLst>
      <p:ext uri="{BB962C8B-B14F-4D97-AF65-F5344CB8AC3E}">
        <p14:creationId xmlns:p14="http://schemas.microsoft.com/office/powerpoint/2010/main" val="2770397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0" name="Picture Placeholder 8">
            <a:extLst>
              <a:ext uri="{FF2B5EF4-FFF2-40B4-BE49-F238E27FC236}">
                <a16:creationId xmlns:a16="http://schemas.microsoft.com/office/drawing/2014/main" id="{239030D2-4281-6A61-B389-1D667E6D1C21}"/>
              </a:ext>
            </a:extLst>
          </p:cNvPr>
          <p:cNvSpPr>
            <a:spLocks noGrp="1"/>
          </p:cNvSpPr>
          <p:nvPr>
            <p:ph type="pic" sz="quarter" idx="13"/>
          </p:nvPr>
        </p:nvSpPr>
        <p:spPr>
          <a:xfrm>
            <a:off x="0" y="1976978"/>
            <a:ext cx="6858000" cy="4570413"/>
          </a:xfrm>
          <a:prstGeom prst="rect">
            <a:avLst/>
          </a:prstGeom>
        </p:spPr>
        <p:txBody>
          <a:bodyPr/>
          <a:lstStyle/>
          <a:p>
            <a:endParaRPr lang="en-US"/>
          </a:p>
        </p:txBody>
      </p:sp>
      <p:sp>
        <p:nvSpPr>
          <p:cNvPr id="17" name="TextBox 16">
            <a:extLst>
              <a:ext uri="{FF2B5EF4-FFF2-40B4-BE49-F238E27FC236}">
                <a16:creationId xmlns:a16="http://schemas.microsoft.com/office/drawing/2014/main" id="{54F4E3C8-7B75-E1D8-EFE4-E684DEE1AF27}"/>
              </a:ext>
            </a:extLst>
          </p:cNvPr>
          <p:cNvSpPr txBox="1"/>
          <p:nvPr userDrawn="1"/>
        </p:nvSpPr>
        <p:spPr>
          <a:xfrm>
            <a:off x="169751" y="6642603"/>
            <a:ext cx="6065521" cy="369332"/>
          </a:xfrm>
          <a:prstGeom prst="rect">
            <a:avLst/>
          </a:prstGeom>
          <a:noFill/>
        </p:spPr>
        <p:txBody>
          <a:bodyPr wrap="square" rtlCol="0">
            <a:spAutoFit/>
          </a:bodyPr>
          <a:lstStyle/>
          <a:p>
            <a:r>
              <a:rPr lang="en-US" sz="1800" b="1" u="sng" dirty="0">
                <a:latin typeface="Calibri" panose="020F0502020204030204" pitchFamily="34" charset="0"/>
                <a:ea typeface="Calibri" panose="020F0502020204030204" pitchFamily="34" charset="0"/>
                <a:cs typeface="Calibri" panose="020F0502020204030204" pitchFamily="34" charset="0"/>
              </a:rPr>
              <a:t>Specification</a:t>
            </a:r>
            <a:endParaRPr lang="en-MY" sz="1800" b="1" u="sng" dirty="0">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18" name="Table 17">
            <a:extLst>
              <a:ext uri="{FF2B5EF4-FFF2-40B4-BE49-F238E27FC236}">
                <a16:creationId xmlns:a16="http://schemas.microsoft.com/office/drawing/2014/main" id="{F19513CD-EDA1-8337-BEBE-F3E225857252}"/>
              </a:ext>
            </a:extLst>
          </p:cNvPr>
          <p:cNvGraphicFramePr>
            <a:graphicFrameLocks noGrp="1"/>
          </p:cNvGraphicFramePr>
          <p:nvPr userDrawn="1">
            <p:extLst>
              <p:ext uri="{D42A27DB-BD31-4B8C-83A1-F6EECF244321}">
                <p14:modId xmlns:p14="http://schemas.microsoft.com/office/powerpoint/2010/main" val="401637660"/>
              </p:ext>
            </p:extLst>
          </p:nvPr>
        </p:nvGraphicFramePr>
        <p:xfrm>
          <a:off x="169751" y="7039063"/>
          <a:ext cx="6518498" cy="2160000"/>
        </p:xfrm>
        <a:graphic>
          <a:graphicData uri="http://schemas.openxmlformats.org/drawingml/2006/table">
            <a:tbl>
              <a:tblPr/>
              <a:tblGrid>
                <a:gridCol w="1313079">
                  <a:extLst>
                    <a:ext uri="{9D8B030D-6E8A-4147-A177-3AD203B41FA5}">
                      <a16:colId xmlns:a16="http://schemas.microsoft.com/office/drawing/2014/main" val="299808660"/>
                    </a:ext>
                  </a:extLst>
                </a:gridCol>
                <a:gridCol w="1946170">
                  <a:extLst>
                    <a:ext uri="{9D8B030D-6E8A-4147-A177-3AD203B41FA5}">
                      <a16:colId xmlns:a16="http://schemas.microsoft.com/office/drawing/2014/main" val="654035317"/>
                    </a:ext>
                  </a:extLst>
                </a:gridCol>
                <a:gridCol w="1313079">
                  <a:extLst>
                    <a:ext uri="{9D8B030D-6E8A-4147-A177-3AD203B41FA5}">
                      <a16:colId xmlns:a16="http://schemas.microsoft.com/office/drawing/2014/main" val="384977525"/>
                    </a:ext>
                  </a:extLst>
                </a:gridCol>
                <a:gridCol w="1946170">
                  <a:extLst>
                    <a:ext uri="{9D8B030D-6E8A-4147-A177-3AD203B41FA5}">
                      <a16:colId xmlns:a16="http://schemas.microsoft.com/office/drawing/2014/main" val="953988415"/>
                    </a:ext>
                  </a:extLst>
                </a:gridCol>
              </a:tblGrid>
              <a:tr h="360000">
                <a:tc>
                  <a:txBody>
                    <a:bodyPr/>
                    <a:lstStyle/>
                    <a:p>
                      <a:pPr marL="85725" lvl="0" indent="0" algn="l" rtl="0" fontAlgn="ctr"/>
                      <a:r>
                        <a:rPr lang="en-MY"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Length Overall</a:t>
                      </a:r>
                    </a:p>
                  </a:txBody>
                  <a:tcPr marL="6383" marR="6383" marT="638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marL="85725" indent="0" algn="l" rtl="0" fontAlgn="ctr"/>
                      <a:r>
                        <a:rPr lang="en-US"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MY"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383" marR="6383" marT="6383" marB="0" anchor="ctr">
                    <a:lnL w="12700" cap="flat" cmpd="sng" algn="ctr">
                      <a:noFill/>
                      <a:prstDash val="solid"/>
                      <a:round/>
                      <a:headEnd type="none" w="med" len="med"/>
                      <a:tailEnd type="none" w="med" len="med"/>
                    </a:lnL>
                    <a:lnR w="1905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marL="85725" indent="0" algn="l" rtl="0" fontAlgn="ctr"/>
                      <a:r>
                        <a:rPr lang="en-MY"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Engine</a:t>
                      </a:r>
                    </a:p>
                  </a:txBody>
                  <a:tcPr marL="6383" marR="6383" marT="6383" marB="0" anchor="ctr">
                    <a:lnL w="1905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marL="85725" indent="0" algn="l" rtl="0" fontAlgn="ctr"/>
                      <a:r>
                        <a:rPr lang="en-US"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pl-PL"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383" marR="6383" marT="638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F7F7"/>
                    </a:solidFill>
                  </a:tcPr>
                </a:tc>
                <a:extLst>
                  <a:ext uri="{0D108BD9-81ED-4DB2-BD59-A6C34878D82A}">
                    <a16:rowId xmlns:a16="http://schemas.microsoft.com/office/drawing/2014/main" val="2371996056"/>
                  </a:ext>
                </a:extLst>
              </a:tr>
              <a:tr h="360000">
                <a:tc>
                  <a:txBody>
                    <a:bodyPr/>
                    <a:lstStyle/>
                    <a:p>
                      <a:pPr marL="85725" lvl="0" indent="0" algn="l" rtl="0" fontAlgn="ctr"/>
                      <a:r>
                        <a:rPr lang="en-MY"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Beam</a:t>
                      </a:r>
                    </a:p>
                  </a:txBody>
                  <a:tcPr marL="6383" marR="6383" marT="638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85725" indent="0" algn="l" rtl="0" fontAlgn="ctr"/>
                      <a:r>
                        <a:rPr lang="en-US"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MY"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383" marR="6383" marT="6383" marB="0" anchor="ctr">
                    <a:lnL w="12700" cap="flat" cmpd="sng" algn="ctr">
                      <a:noFill/>
                      <a:prstDash val="solid"/>
                      <a:round/>
                      <a:headEnd type="none" w="med" len="med"/>
                      <a:tailEnd type="none" w="med" len="med"/>
                    </a:lnL>
                    <a:lnR w="1905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85725" indent="0" algn="l" rtl="0" fontAlgn="ctr"/>
                      <a:r>
                        <a:rPr lang="en-MY"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Engine Hours</a:t>
                      </a:r>
                    </a:p>
                  </a:txBody>
                  <a:tcPr marL="6383" marR="6383" marT="6383" marB="0" anchor="ctr">
                    <a:lnL w="1905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85725" indent="0" algn="l" rtl="0" fontAlgn="ctr"/>
                      <a:r>
                        <a:rPr lang="en-US"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MY"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383" marR="6383" marT="638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19831186"/>
                  </a:ext>
                </a:extLst>
              </a:tr>
              <a:tr h="360000">
                <a:tc>
                  <a:txBody>
                    <a:bodyPr/>
                    <a:lstStyle/>
                    <a:p>
                      <a:pPr marL="85725" lvl="0" indent="0" algn="l" rtl="0" fontAlgn="ctr"/>
                      <a:r>
                        <a:rPr lang="en-MY"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Draft</a:t>
                      </a:r>
                    </a:p>
                  </a:txBody>
                  <a:tcPr marL="6383" marR="6383" marT="638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marL="85725" indent="0" algn="l" rtl="0" fontAlgn="ctr"/>
                      <a:r>
                        <a:rPr lang="en-US"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MY"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383" marR="6383" marT="6383" marB="0" anchor="ctr">
                    <a:lnL w="12700" cap="flat" cmpd="sng" algn="ctr">
                      <a:noFill/>
                      <a:prstDash val="solid"/>
                      <a:round/>
                      <a:headEnd type="none" w="med" len="med"/>
                      <a:tailEnd type="none" w="med" len="med"/>
                    </a:lnL>
                    <a:lnR w="1905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marL="85725" indent="0" algn="l" rtl="0" fontAlgn="ctr"/>
                      <a:r>
                        <a:rPr lang="en-MY"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Drive Type</a:t>
                      </a:r>
                    </a:p>
                  </a:txBody>
                  <a:tcPr marL="6383" marR="6383" marT="6383" marB="0" anchor="ctr">
                    <a:lnL w="1905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marL="85725" indent="0" algn="l" rtl="0" fontAlgn="ctr"/>
                      <a:r>
                        <a:rPr lang="en-US"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MY"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383" marR="6383" marT="638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F7F7"/>
                    </a:solidFill>
                  </a:tcPr>
                </a:tc>
                <a:extLst>
                  <a:ext uri="{0D108BD9-81ED-4DB2-BD59-A6C34878D82A}">
                    <a16:rowId xmlns:a16="http://schemas.microsoft.com/office/drawing/2014/main" val="3446271458"/>
                  </a:ext>
                </a:extLst>
              </a:tr>
              <a:tr h="360000">
                <a:tc>
                  <a:txBody>
                    <a:bodyPr/>
                    <a:lstStyle/>
                    <a:p>
                      <a:pPr marL="85725" lvl="0" indent="0" algn="l" rtl="0" fontAlgn="ctr"/>
                      <a:r>
                        <a:rPr lang="en-MY"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Cabins</a:t>
                      </a:r>
                    </a:p>
                  </a:txBody>
                  <a:tcPr marL="6383" marR="6383" marT="638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85725" indent="0" algn="l" rtl="0" fontAlgn="ctr"/>
                      <a:r>
                        <a:rPr lang="en-US"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MY"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383" marR="6383" marT="6383" marB="0" anchor="ctr">
                    <a:lnL w="12700" cap="flat" cmpd="sng" algn="ctr">
                      <a:noFill/>
                      <a:prstDash val="solid"/>
                      <a:round/>
                      <a:headEnd type="none" w="med" len="med"/>
                      <a:tailEnd type="none" w="med" len="med"/>
                    </a:lnL>
                    <a:lnR w="1905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85725" indent="0" algn="l" rtl="0" fontAlgn="ctr"/>
                      <a:r>
                        <a:rPr lang="en-MY"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Fuel Tank</a:t>
                      </a:r>
                    </a:p>
                  </a:txBody>
                  <a:tcPr marL="6383" marR="6383" marT="6383" marB="0" anchor="ctr">
                    <a:lnL w="1905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85725" indent="0" algn="l" rtl="0" fontAlgn="ctr"/>
                      <a:r>
                        <a:rPr lang="en-US"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MY"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383" marR="6383" marT="638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09379696"/>
                  </a:ext>
                </a:extLst>
              </a:tr>
              <a:tr h="360000">
                <a:tc>
                  <a:txBody>
                    <a:bodyPr/>
                    <a:lstStyle/>
                    <a:p>
                      <a:pPr marL="85725" lvl="0" indent="0" algn="l" rtl="0" fontAlgn="ctr"/>
                      <a:r>
                        <a:rPr lang="en-MY"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Hull Material</a:t>
                      </a:r>
                    </a:p>
                  </a:txBody>
                  <a:tcPr marL="6383" marR="6383" marT="638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marL="85725" indent="0" algn="l" rtl="0" fontAlgn="ctr"/>
                      <a:r>
                        <a:rPr lang="en-US"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MY"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383" marR="6383" marT="6383" marB="0" anchor="ctr">
                    <a:lnL w="12700" cap="flat" cmpd="sng" algn="ctr">
                      <a:noFill/>
                      <a:prstDash val="solid"/>
                      <a:round/>
                      <a:headEnd type="none" w="med" len="med"/>
                      <a:tailEnd type="none" w="med" len="med"/>
                    </a:lnL>
                    <a:lnR w="1905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marL="85725" indent="0" algn="l" rtl="0" fontAlgn="ctr"/>
                      <a:r>
                        <a:rPr lang="en-MY"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Water Tank</a:t>
                      </a:r>
                    </a:p>
                  </a:txBody>
                  <a:tcPr marL="6383" marR="6383" marT="6383" marB="0" anchor="ctr">
                    <a:lnL w="1905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marL="85725" indent="0" algn="l" rtl="0" fontAlgn="ctr"/>
                      <a:r>
                        <a:rPr lang="en-US"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MY"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383" marR="6383" marT="638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F7F7"/>
                    </a:solidFill>
                  </a:tcPr>
                </a:tc>
                <a:extLst>
                  <a:ext uri="{0D108BD9-81ED-4DB2-BD59-A6C34878D82A}">
                    <a16:rowId xmlns:a16="http://schemas.microsoft.com/office/drawing/2014/main" val="2941655528"/>
                  </a:ext>
                </a:extLst>
              </a:tr>
              <a:tr h="360000">
                <a:tc>
                  <a:txBody>
                    <a:bodyPr/>
                    <a:lstStyle/>
                    <a:p>
                      <a:pPr marL="85725" lvl="0" indent="0" algn="l" rtl="0" fontAlgn="ctr"/>
                      <a:r>
                        <a:rPr lang="en-MY"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Location</a:t>
                      </a:r>
                    </a:p>
                  </a:txBody>
                  <a:tcPr marL="6383" marR="6383" marT="638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92075" indent="-6350" algn="l" rtl="0" fontAlgn="ctr"/>
                      <a:r>
                        <a:rPr lang="en-US"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MY"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383" marR="6383" marT="6383" marB="0" anchor="ctr">
                    <a:lnL w="12700" cap="flat" cmpd="sng" algn="ctr">
                      <a:noFill/>
                      <a:prstDash val="solid"/>
                      <a:round/>
                      <a:headEnd type="none" w="med" len="med"/>
                      <a:tailEnd type="none" w="med" len="med"/>
                    </a:lnL>
                    <a:lnR w="1905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85725" indent="0" algn="l" rtl="0" fontAlgn="ctr"/>
                      <a:r>
                        <a:rPr lang="en-MY"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Builder</a:t>
                      </a:r>
                    </a:p>
                  </a:txBody>
                  <a:tcPr marL="6383" marR="6383" marT="6383" marB="0" anchor="ctr">
                    <a:lnL w="1905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85725" indent="0" algn="l" rtl="0" fontAlgn="ctr"/>
                      <a:r>
                        <a:rPr lang="en-US"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MY"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383" marR="6383" marT="638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6986357"/>
                  </a:ext>
                </a:extLst>
              </a:tr>
            </a:tbl>
          </a:graphicData>
        </a:graphic>
      </p:graphicFrame>
      <p:sp>
        <p:nvSpPr>
          <p:cNvPr id="20" name="Title 18">
            <a:extLst>
              <a:ext uri="{FF2B5EF4-FFF2-40B4-BE49-F238E27FC236}">
                <a16:creationId xmlns:a16="http://schemas.microsoft.com/office/drawing/2014/main" id="{9153B389-FAE6-EDAD-6C2F-C216C1DEA6FF}"/>
              </a:ext>
            </a:extLst>
          </p:cNvPr>
          <p:cNvSpPr>
            <a:spLocks noGrp="1"/>
          </p:cNvSpPr>
          <p:nvPr>
            <p:ph type="title"/>
          </p:nvPr>
        </p:nvSpPr>
        <p:spPr>
          <a:xfrm>
            <a:off x="396240" y="1145257"/>
            <a:ext cx="5915025" cy="562163"/>
          </a:xfrm>
          <a:prstGeom prst="rect">
            <a:avLst/>
          </a:prstGeom>
        </p:spPr>
        <p:txBody>
          <a:bodyPr/>
          <a:lstStyle>
            <a:lvl1pPr>
              <a:defRPr sz="2800" b="1" i="0" baseline="0">
                <a:solidFill>
                  <a:schemeClr val="tx1">
                    <a:lumMod val="95000"/>
                    <a:lumOff val="5000"/>
                  </a:schemeClr>
                </a:solidFill>
              </a:defRPr>
            </a:lvl1pPr>
          </a:lstStyle>
          <a:p>
            <a:r>
              <a:rPr lang="en-US" dirty="0"/>
              <a:t>Click to edit Master title style</a:t>
            </a:r>
          </a:p>
        </p:txBody>
      </p:sp>
      <p:sp>
        <p:nvSpPr>
          <p:cNvPr id="24" name="Title 18">
            <a:extLst>
              <a:ext uri="{FF2B5EF4-FFF2-40B4-BE49-F238E27FC236}">
                <a16:creationId xmlns:a16="http://schemas.microsoft.com/office/drawing/2014/main" id="{637D6AF3-6EB6-202A-5230-F91BB67DBDB2}"/>
              </a:ext>
            </a:extLst>
          </p:cNvPr>
          <p:cNvSpPr txBox="1">
            <a:spLocks/>
          </p:cNvSpPr>
          <p:nvPr userDrawn="1"/>
        </p:nvSpPr>
        <p:spPr>
          <a:xfrm>
            <a:off x="396240" y="1509518"/>
            <a:ext cx="5915025" cy="562163"/>
          </a:xfrm>
          <a:prstGeom prst="rect">
            <a:avLst/>
          </a:prstGeom>
        </p:spPr>
        <p:txBody>
          <a:bodyPr/>
          <a:lstStyle>
            <a:lvl1pPr algn="l" defTabSz="685732" rtl="0" eaLnBrk="1" latinLnBrk="0" hangingPunct="1">
              <a:lnSpc>
                <a:spcPct val="90000"/>
              </a:lnSpc>
              <a:spcBef>
                <a:spcPct val="0"/>
              </a:spcBef>
              <a:buNone/>
              <a:defRPr sz="2800" b="1" i="0" kern="1200" baseline="0">
                <a:solidFill>
                  <a:schemeClr val="tx1">
                    <a:lumMod val="95000"/>
                    <a:lumOff val="5000"/>
                  </a:schemeClr>
                </a:solidFill>
                <a:latin typeface="+mj-lt"/>
                <a:ea typeface="+mj-ea"/>
                <a:cs typeface="+mj-cs"/>
              </a:defRPr>
            </a:lvl1pPr>
          </a:lstStyle>
          <a:p>
            <a:r>
              <a:rPr lang="en-US" sz="2400" b="0" dirty="0"/>
              <a:t>Click to edit Master title style</a:t>
            </a:r>
          </a:p>
        </p:txBody>
      </p:sp>
    </p:spTree>
    <p:extLst>
      <p:ext uri="{BB962C8B-B14F-4D97-AF65-F5344CB8AC3E}">
        <p14:creationId xmlns:p14="http://schemas.microsoft.com/office/powerpoint/2010/main" val="38745150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0" name="Picture Placeholder 8">
            <a:extLst>
              <a:ext uri="{FF2B5EF4-FFF2-40B4-BE49-F238E27FC236}">
                <a16:creationId xmlns:a16="http://schemas.microsoft.com/office/drawing/2014/main" id="{239030D2-4281-6A61-B389-1D667E6D1C21}"/>
              </a:ext>
            </a:extLst>
          </p:cNvPr>
          <p:cNvSpPr>
            <a:spLocks noGrp="1"/>
          </p:cNvSpPr>
          <p:nvPr>
            <p:ph type="pic" sz="quarter" idx="13"/>
          </p:nvPr>
        </p:nvSpPr>
        <p:spPr>
          <a:xfrm>
            <a:off x="0" y="1976978"/>
            <a:ext cx="6858000" cy="4570413"/>
          </a:xfrm>
          <a:prstGeom prst="rect">
            <a:avLst/>
          </a:prstGeom>
        </p:spPr>
        <p:txBody>
          <a:bodyPr/>
          <a:lstStyle/>
          <a:p>
            <a:endParaRPr lang="en-US"/>
          </a:p>
        </p:txBody>
      </p:sp>
      <p:sp>
        <p:nvSpPr>
          <p:cNvPr id="17" name="TextBox 16">
            <a:extLst>
              <a:ext uri="{FF2B5EF4-FFF2-40B4-BE49-F238E27FC236}">
                <a16:creationId xmlns:a16="http://schemas.microsoft.com/office/drawing/2014/main" id="{54F4E3C8-7B75-E1D8-EFE4-E684DEE1AF27}"/>
              </a:ext>
            </a:extLst>
          </p:cNvPr>
          <p:cNvSpPr txBox="1"/>
          <p:nvPr userDrawn="1"/>
        </p:nvSpPr>
        <p:spPr>
          <a:xfrm>
            <a:off x="169751" y="6642603"/>
            <a:ext cx="6065521" cy="369332"/>
          </a:xfrm>
          <a:prstGeom prst="rect">
            <a:avLst/>
          </a:prstGeom>
          <a:noFill/>
        </p:spPr>
        <p:txBody>
          <a:bodyPr wrap="square" rtlCol="0">
            <a:spAutoFit/>
          </a:bodyPr>
          <a:lstStyle/>
          <a:p>
            <a:r>
              <a:rPr lang="en-US" sz="1800" b="1" u="sng" dirty="0">
                <a:latin typeface="Calibri" panose="020F0502020204030204" pitchFamily="34" charset="0"/>
                <a:ea typeface="Calibri" panose="020F0502020204030204" pitchFamily="34" charset="0"/>
                <a:cs typeface="Calibri" panose="020F0502020204030204" pitchFamily="34" charset="0"/>
              </a:rPr>
              <a:t>Specification</a:t>
            </a:r>
            <a:endParaRPr lang="en-MY" sz="1800" b="1" u="sng" dirty="0">
              <a:latin typeface="Calibri" panose="020F0502020204030204" pitchFamily="34" charset="0"/>
              <a:ea typeface="Calibri" panose="020F0502020204030204" pitchFamily="34" charset="0"/>
              <a:cs typeface="Calibri" panose="020F0502020204030204" pitchFamily="34" charset="0"/>
            </a:endParaRPr>
          </a:p>
        </p:txBody>
      </p:sp>
      <p:sp>
        <p:nvSpPr>
          <p:cNvPr id="20" name="Title 18">
            <a:extLst>
              <a:ext uri="{FF2B5EF4-FFF2-40B4-BE49-F238E27FC236}">
                <a16:creationId xmlns:a16="http://schemas.microsoft.com/office/drawing/2014/main" id="{9153B389-FAE6-EDAD-6C2F-C216C1DEA6FF}"/>
              </a:ext>
            </a:extLst>
          </p:cNvPr>
          <p:cNvSpPr>
            <a:spLocks noGrp="1"/>
          </p:cNvSpPr>
          <p:nvPr>
            <p:ph type="title"/>
          </p:nvPr>
        </p:nvSpPr>
        <p:spPr>
          <a:xfrm>
            <a:off x="396240" y="1133225"/>
            <a:ext cx="5915025" cy="364261"/>
          </a:xfrm>
          <a:prstGeom prst="rect">
            <a:avLst/>
          </a:prstGeom>
        </p:spPr>
        <p:txBody>
          <a:bodyPr/>
          <a:lstStyle>
            <a:lvl1pPr>
              <a:defRPr sz="2800" b="1" i="0" baseline="0">
                <a:solidFill>
                  <a:schemeClr val="tx1">
                    <a:lumMod val="95000"/>
                    <a:lumOff val="5000"/>
                  </a:schemeClr>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9E2B3956-66DF-034C-5511-A6BAAA7C1ACC}"/>
              </a:ext>
            </a:extLst>
          </p:cNvPr>
          <p:cNvSpPr>
            <a:spLocks noGrp="1"/>
          </p:cNvSpPr>
          <p:nvPr>
            <p:ph type="body" sz="quarter" idx="14"/>
          </p:nvPr>
        </p:nvSpPr>
        <p:spPr>
          <a:xfrm>
            <a:off x="396875" y="1521745"/>
            <a:ext cx="5915025" cy="363537"/>
          </a:xfrm>
          <a:prstGeom prst="rect">
            <a:avLst/>
          </a:prstGeom>
        </p:spPr>
        <p:txBody>
          <a:bodyPr/>
          <a:lstStyle>
            <a:lvl1pPr>
              <a:buNone/>
              <a:defRPr sz="2400"/>
            </a:lvl1pPr>
          </a:lstStyle>
          <a:p>
            <a:pPr lvl="0"/>
            <a:r>
              <a:rPr lang="en-US" dirty="0"/>
              <a:t>Click to edit Master text styles</a:t>
            </a:r>
          </a:p>
        </p:txBody>
      </p:sp>
    </p:spTree>
    <p:extLst>
      <p:ext uri="{BB962C8B-B14F-4D97-AF65-F5344CB8AC3E}">
        <p14:creationId xmlns:p14="http://schemas.microsoft.com/office/powerpoint/2010/main" val="33587868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4A0DC657-7C41-CF04-651F-D6857C89CCA7}"/>
              </a:ext>
            </a:extLst>
          </p:cNvPr>
          <p:cNvSpPr>
            <a:spLocks noGrp="1"/>
          </p:cNvSpPr>
          <p:nvPr>
            <p:ph type="dt" sz="half" idx="10"/>
          </p:nvPr>
        </p:nvSpPr>
        <p:spPr/>
        <p:txBody>
          <a:bodyPr/>
          <a:lstStyle/>
          <a:p>
            <a:fld id="{CEF9AACF-5AAC-488F-889E-9A82650AC7C7}" type="datetimeFigureOut">
              <a:rPr lang="en-MY" smtClean="0"/>
              <a:t>5/6/2026</a:t>
            </a:fld>
            <a:endParaRPr lang="en-MY"/>
          </a:p>
        </p:txBody>
      </p:sp>
      <p:sp>
        <p:nvSpPr>
          <p:cNvPr id="4" name="Footer Placeholder 3">
            <a:extLst>
              <a:ext uri="{FF2B5EF4-FFF2-40B4-BE49-F238E27FC236}">
                <a16:creationId xmlns:a16="http://schemas.microsoft.com/office/drawing/2014/main" id="{1B9AD7E0-EA8B-3653-F2C1-537D96A51C0B}"/>
              </a:ext>
            </a:extLst>
          </p:cNvPr>
          <p:cNvSpPr>
            <a:spLocks noGrp="1"/>
          </p:cNvSpPr>
          <p:nvPr>
            <p:ph type="ftr" sz="quarter" idx="11"/>
          </p:nvPr>
        </p:nvSpPr>
        <p:spPr/>
        <p:txBody>
          <a:bodyPr/>
          <a:lstStyle/>
          <a:p>
            <a:endParaRPr lang="en-MY"/>
          </a:p>
        </p:txBody>
      </p:sp>
      <p:sp>
        <p:nvSpPr>
          <p:cNvPr id="5" name="Slide Number Placeholder 4">
            <a:extLst>
              <a:ext uri="{FF2B5EF4-FFF2-40B4-BE49-F238E27FC236}">
                <a16:creationId xmlns:a16="http://schemas.microsoft.com/office/drawing/2014/main" id="{1B305ECE-0191-6906-DFC9-F1FA604A272F}"/>
              </a:ext>
            </a:extLst>
          </p:cNvPr>
          <p:cNvSpPr>
            <a:spLocks noGrp="1"/>
          </p:cNvSpPr>
          <p:nvPr>
            <p:ph type="sldNum" sz="quarter" idx="12"/>
          </p:nvPr>
        </p:nvSpPr>
        <p:spPr/>
        <p:txBody>
          <a:bodyPr/>
          <a:lstStyle/>
          <a:p>
            <a:fld id="{EA88F2F1-3AE9-4374-926A-A484C63331C7}" type="slidenum">
              <a:rPr lang="en-MY" smtClean="0"/>
              <a:t>‹#›</a:t>
            </a:fld>
            <a:endParaRPr lang="en-MY"/>
          </a:p>
        </p:txBody>
      </p:sp>
      <p:sp>
        <p:nvSpPr>
          <p:cNvPr id="9" name="Google Shape;125;p4">
            <a:extLst>
              <a:ext uri="{FF2B5EF4-FFF2-40B4-BE49-F238E27FC236}">
                <a16:creationId xmlns:a16="http://schemas.microsoft.com/office/drawing/2014/main" id="{4EA1FD3F-51A1-CE84-6D05-048DF9FA871A}"/>
              </a:ext>
            </a:extLst>
          </p:cNvPr>
          <p:cNvSpPr txBox="1"/>
          <p:nvPr userDrawn="1"/>
        </p:nvSpPr>
        <p:spPr>
          <a:xfrm>
            <a:off x="479762" y="1092000"/>
            <a:ext cx="2494500" cy="554100"/>
          </a:xfrm>
          <a:prstGeom prst="rect">
            <a:avLst/>
          </a:prstGeom>
          <a:noFill/>
          <a:ln>
            <a:noFill/>
          </a:ln>
        </p:spPr>
        <p:txBody>
          <a:bodyPr spcFirstLastPara="1" wrap="square" lIns="91425" tIns="91425" rIns="91425" bIns="91425" anchor="t" anchorCtr="0">
            <a:spAutoFit/>
          </a:bodyPr>
          <a:lstStyle/>
          <a:p>
            <a:r>
              <a:rPr lang="en-US" sz="2400" b="1" dirty="0">
                <a:solidFill>
                  <a:schemeClr val="dk1"/>
                </a:solidFill>
                <a:latin typeface="Calibri" panose="020F0502020204030204" pitchFamily="34" charset="0"/>
                <a:ea typeface="Calibri" panose="020F0502020204030204" pitchFamily="34" charset="0"/>
                <a:cs typeface="Calibri" panose="020F0502020204030204" pitchFamily="34" charset="0"/>
              </a:rPr>
              <a:t>Description</a:t>
            </a:r>
            <a:endParaRPr sz="2400" b="1" dirty="0">
              <a:solidFill>
                <a:schemeClr val="dk1"/>
              </a:solidFill>
              <a:latin typeface="Calibri" panose="020F0502020204030204" pitchFamily="34" charset="0"/>
              <a:ea typeface="Calibri" panose="020F0502020204030204" pitchFamily="34" charset="0"/>
              <a:cs typeface="Calibri" panose="020F0502020204030204" pitchFamily="34" charset="0"/>
            </a:endParaRPr>
          </a:p>
        </p:txBody>
      </p:sp>
      <p:sp>
        <p:nvSpPr>
          <p:cNvPr id="11" name="Content Placeholder 10">
            <a:extLst>
              <a:ext uri="{FF2B5EF4-FFF2-40B4-BE49-F238E27FC236}">
                <a16:creationId xmlns:a16="http://schemas.microsoft.com/office/drawing/2014/main" id="{D744A5C7-F248-25AB-FAED-7E42913FEEF6}"/>
              </a:ext>
            </a:extLst>
          </p:cNvPr>
          <p:cNvSpPr>
            <a:spLocks noGrp="1"/>
          </p:cNvSpPr>
          <p:nvPr>
            <p:ph sz="quarter" idx="13"/>
          </p:nvPr>
        </p:nvSpPr>
        <p:spPr>
          <a:xfrm>
            <a:off x="471488" y="1744663"/>
            <a:ext cx="5915025" cy="7170737"/>
          </a:xfrm>
          <a:prstGeom prst="rect">
            <a:avLst/>
          </a:prstGeom>
        </p:spPr>
        <p:txBody>
          <a:bodyPr/>
          <a:lstStyle>
            <a:lvl1pPr algn="just">
              <a:defRPr sz="1400"/>
            </a:lvl1pPr>
          </a:lstStyle>
          <a:p>
            <a:pPr lvl="0"/>
            <a:r>
              <a:rPr lang="en-US" dirty="0"/>
              <a:t>Click to edit Master text styles</a:t>
            </a:r>
          </a:p>
        </p:txBody>
      </p:sp>
    </p:spTree>
    <p:extLst>
      <p:ext uri="{BB962C8B-B14F-4D97-AF65-F5344CB8AC3E}">
        <p14:creationId xmlns:p14="http://schemas.microsoft.com/office/powerpoint/2010/main" val="28301425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4A0DC657-7C41-CF04-651F-D6857C89CCA7}"/>
              </a:ext>
            </a:extLst>
          </p:cNvPr>
          <p:cNvSpPr>
            <a:spLocks noGrp="1"/>
          </p:cNvSpPr>
          <p:nvPr>
            <p:ph type="dt" sz="half" idx="10"/>
          </p:nvPr>
        </p:nvSpPr>
        <p:spPr/>
        <p:txBody>
          <a:bodyPr/>
          <a:lstStyle/>
          <a:p>
            <a:fld id="{CEF9AACF-5AAC-488F-889E-9A82650AC7C7}" type="datetimeFigureOut">
              <a:rPr lang="en-MY" smtClean="0"/>
              <a:t>5/6/2026</a:t>
            </a:fld>
            <a:endParaRPr lang="en-MY"/>
          </a:p>
        </p:txBody>
      </p:sp>
      <p:sp>
        <p:nvSpPr>
          <p:cNvPr id="4" name="Footer Placeholder 3">
            <a:extLst>
              <a:ext uri="{FF2B5EF4-FFF2-40B4-BE49-F238E27FC236}">
                <a16:creationId xmlns:a16="http://schemas.microsoft.com/office/drawing/2014/main" id="{1B9AD7E0-EA8B-3653-F2C1-537D96A51C0B}"/>
              </a:ext>
            </a:extLst>
          </p:cNvPr>
          <p:cNvSpPr>
            <a:spLocks noGrp="1"/>
          </p:cNvSpPr>
          <p:nvPr>
            <p:ph type="ftr" sz="quarter" idx="11"/>
          </p:nvPr>
        </p:nvSpPr>
        <p:spPr/>
        <p:txBody>
          <a:bodyPr/>
          <a:lstStyle/>
          <a:p>
            <a:endParaRPr lang="en-MY"/>
          </a:p>
        </p:txBody>
      </p:sp>
      <p:sp>
        <p:nvSpPr>
          <p:cNvPr id="5" name="Slide Number Placeholder 4">
            <a:extLst>
              <a:ext uri="{FF2B5EF4-FFF2-40B4-BE49-F238E27FC236}">
                <a16:creationId xmlns:a16="http://schemas.microsoft.com/office/drawing/2014/main" id="{1B305ECE-0191-6906-DFC9-F1FA604A272F}"/>
              </a:ext>
            </a:extLst>
          </p:cNvPr>
          <p:cNvSpPr>
            <a:spLocks noGrp="1"/>
          </p:cNvSpPr>
          <p:nvPr>
            <p:ph type="sldNum" sz="quarter" idx="12"/>
          </p:nvPr>
        </p:nvSpPr>
        <p:spPr/>
        <p:txBody>
          <a:bodyPr/>
          <a:lstStyle/>
          <a:p>
            <a:fld id="{EA88F2F1-3AE9-4374-926A-A484C63331C7}" type="slidenum">
              <a:rPr lang="en-MY" smtClean="0"/>
              <a:t>‹#›</a:t>
            </a:fld>
            <a:endParaRPr lang="en-MY"/>
          </a:p>
        </p:txBody>
      </p:sp>
      <p:sp>
        <p:nvSpPr>
          <p:cNvPr id="9" name="Google Shape;125;p4">
            <a:extLst>
              <a:ext uri="{FF2B5EF4-FFF2-40B4-BE49-F238E27FC236}">
                <a16:creationId xmlns:a16="http://schemas.microsoft.com/office/drawing/2014/main" id="{4EA1FD3F-51A1-CE84-6D05-048DF9FA871A}"/>
              </a:ext>
            </a:extLst>
          </p:cNvPr>
          <p:cNvSpPr txBox="1"/>
          <p:nvPr userDrawn="1"/>
        </p:nvSpPr>
        <p:spPr>
          <a:xfrm>
            <a:off x="479762" y="1092000"/>
            <a:ext cx="2494500" cy="554100"/>
          </a:xfrm>
          <a:prstGeom prst="rect">
            <a:avLst/>
          </a:prstGeom>
          <a:noFill/>
          <a:ln>
            <a:noFill/>
          </a:ln>
        </p:spPr>
        <p:txBody>
          <a:bodyPr spcFirstLastPara="1" wrap="square" lIns="91425" tIns="91425" rIns="91425" bIns="91425" anchor="t" anchorCtr="0">
            <a:spAutoFit/>
          </a:bodyPr>
          <a:lstStyle/>
          <a:p>
            <a:r>
              <a:rPr lang="en-US" sz="2400" b="1" dirty="0">
                <a:solidFill>
                  <a:schemeClr val="dk1"/>
                </a:solidFill>
                <a:latin typeface="Calibri" panose="020F0502020204030204" pitchFamily="34" charset="0"/>
                <a:ea typeface="Calibri" panose="020F0502020204030204" pitchFamily="34" charset="0"/>
                <a:cs typeface="Calibri" panose="020F0502020204030204" pitchFamily="34" charset="0"/>
              </a:rPr>
              <a:t>Layout</a:t>
            </a:r>
            <a:endParaRPr sz="2400" b="1" dirty="0">
              <a:solidFill>
                <a:schemeClr val="dk1"/>
              </a:solidFill>
              <a:latin typeface="Calibri" panose="020F0502020204030204" pitchFamily="34" charset="0"/>
              <a:ea typeface="Calibri" panose="020F0502020204030204" pitchFamily="34" charset="0"/>
              <a:cs typeface="Calibri" panose="020F0502020204030204" pitchFamily="34" charset="0"/>
            </a:endParaRPr>
          </a:p>
        </p:txBody>
      </p:sp>
      <p:sp>
        <p:nvSpPr>
          <p:cNvPr id="7" name="Picture Placeholder 5">
            <a:extLst>
              <a:ext uri="{FF2B5EF4-FFF2-40B4-BE49-F238E27FC236}">
                <a16:creationId xmlns:a16="http://schemas.microsoft.com/office/drawing/2014/main" id="{BC381A19-AF45-DA0D-A2AB-7A9E26E07293}"/>
              </a:ext>
            </a:extLst>
          </p:cNvPr>
          <p:cNvSpPr>
            <a:spLocks noGrp="1"/>
          </p:cNvSpPr>
          <p:nvPr>
            <p:ph type="pic" sz="quarter" idx="14"/>
          </p:nvPr>
        </p:nvSpPr>
        <p:spPr>
          <a:xfrm>
            <a:off x="471488" y="1744663"/>
            <a:ext cx="5915025" cy="7170737"/>
          </a:xfrm>
          <a:prstGeom prst="rect">
            <a:avLst/>
          </a:prstGeom>
        </p:spPr>
        <p:txBody>
          <a:bodyPr/>
          <a:lstStyle/>
          <a:p>
            <a:endParaRPr lang="en-US"/>
          </a:p>
        </p:txBody>
      </p:sp>
    </p:spTree>
    <p:extLst>
      <p:ext uri="{BB962C8B-B14F-4D97-AF65-F5344CB8AC3E}">
        <p14:creationId xmlns:p14="http://schemas.microsoft.com/office/powerpoint/2010/main" val="37156566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Google Shape;39;p20">
            <a:extLst>
              <a:ext uri="{FF2B5EF4-FFF2-40B4-BE49-F238E27FC236}">
                <a16:creationId xmlns:a16="http://schemas.microsoft.com/office/drawing/2014/main" id="{D2CB7A8A-5570-6E9E-0B84-344E733FD67D}"/>
              </a:ext>
            </a:extLst>
          </p:cNvPr>
          <p:cNvSpPr>
            <a:spLocks noGrp="1"/>
          </p:cNvSpPr>
          <p:nvPr>
            <p:ph type="pic" idx="10"/>
          </p:nvPr>
        </p:nvSpPr>
        <p:spPr>
          <a:xfrm>
            <a:off x="3465360" y="1622061"/>
            <a:ext cx="3332480" cy="2354194"/>
          </a:xfrm>
          <a:prstGeom prst="rect">
            <a:avLst/>
          </a:prstGeom>
          <a:noFill/>
          <a:ln>
            <a:noFill/>
          </a:ln>
        </p:spPr>
      </p:sp>
      <p:sp>
        <p:nvSpPr>
          <p:cNvPr id="11" name="Google Shape;39;p20">
            <a:extLst>
              <a:ext uri="{FF2B5EF4-FFF2-40B4-BE49-F238E27FC236}">
                <a16:creationId xmlns:a16="http://schemas.microsoft.com/office/drawing/2014/main" id="{E16A4C49-8623-36F1-FA59-3A72454A8CD6}"/>
              </a:ext>
            </a:extLst>
          </p:cNvPr>
          <p:cNvSpPr>
            <a:spLocks noGrp="1"/>
          </p:cNvSpPr>
          <p:nvPr>
            <p:ph type="pic" idx="11"/>
          </p:nvPr>
        </p:nvSpPr>
        <p:spPr>
          <a:xfrm>
            <a:off x="60160" y="1618053"/>
            <a:ext cx="3332480" cy="2354194"/>
          </a:xfrm>
          <a:prstGeom prst="rect">
            <a:avLst/>
          </a:prstGeom>
          <a:noFill/>
          <a:ln>
            <a:noFill/>
          </a:ln>
        </p:spPr>
      </p:sp>
      <p:sp>
        <p:nvSpPr>
          <p:cNvPr id="12" name="Google Shape;39;p20">
            <a:extLst>
              <a:ext uri="{FF2B5EF4-FFF2-40B4-BE49-F238E27FC236}">
                <a16:creationId xmlns:a16="http://schemas.microsoft.com/office/drawing/2014/main" id="{C30103D5-3868-6BDC-0B23-48EDBF26545E}"/>
              </a:ext>
            </a:extLst>
          </p:cNvPr>
          <p:cNvSpPr>
            <a:spLocks noGrp="1"/>
          </p:cNvSpPr>
          <p:nvPr>
            <p:ph type="pic" idx="12"/>
          </p:nvPr>
        </p:nvSpPr>
        <p:spPr>
          <a:xfrm>
            <a:off x="3465360" y="4169751"/>
            <a:ext cx="3332480" cy="2354194"/>
          </a:xfrm>
          <a:prstGeom prst="rect">
            <a:avLst/>
          </a:prstGeom>
          <a:noFill/>
          <a:ln>
            <a:noFill/>
          </a:ln>
        </p:spPr>
      </p:sp>
      <p:sp>
        <p:nvSpPr>
          <p:cNvPr id="13" name="Google Shape;39;p20">
            <a:extLst>
              <a:ext uri="{FF2B5EF4-FFF2-40B4-BE49-F238E27FC236}">
                <a16:creationId xmlns:a16="http://schemas.microsoft.com/office/drawing/2014/main" id="{42AF32EB-F8D2-629D-59A5-D1FAEC417DF1}"/>
              </a:ext>
            </a:extLst>
          </p:cNvPr>
          <p:cNvSpPr>
            <a:spLocks noGrp="1"/>
          </p:cNvSpPr>
          <p:nvPr>
            <p:ph type="pic" idx="13"/>
          </p:nvPr>
        </p:nvSpPr>
        <p:spPr>
          <a:xfrm>
            <a:off x="60160" y="4167747"/>
            <a:ext cx="3332480" cy="2354194"/>
          </a:xfrm>
          <a:prstGeom prst="rect">
            <a:avLst/>
          </a:prstGeom>
          <a:noFill/>
          <a:ln>
            <a:noFill/>
          </a:ln>
        </p:spPr>
      </p:sp>
      <p:sp>
        <p:nvSpPr>
          <p:cNvPr id="14" name="Google Shape;39;p20">
            <a:extLst>
              <a:ext uri="{FF2B5EF4-FFF2-40B4-BE49-F238E27FC236}">
                <a16:creationId xmlns:a16="http://schemas.microsoft.com/office/drawing/2014/main" id="{58684AC8-FD7A-8A13-B157-8B5D78BCED2B}"/>
              </a:ext>
            </a:extLst>
          </p:cNvPr>
          <p:cNvSpPr>
            <a:spLocks noGrp="1"/>
          </p:cNvSpPr>
          <p:nvPr>
            <p:ph type="pic" idx="14"/>
          </p:nvPr>
        </p:nvSpPr>
        <p:spPr>
          <a:xfrm>
            <a:off x="3465360" y="6717440"/>
            <a:ext cx="3332480" cy="2354194"/>
          </a:xfrm>
          <a:prstGeom prst="rect">
            <a:avLst/>
          </a:prstGeom>
          <a:noFill/>
          <a:ln>
            <a:noFill/>
          </a:ln>
        </p:spPr>
      </p:sp>
      <p:sp>
        <p:nvSpPr>
          <p:cNvPr id="15" name="Google Shape;39;p20">
            <a:extLst>
              <a:ext uri="{FF2B5EF4-FFF2-40B4-BE49-F238E27FC236}">
                <a16:creationId xmlns:a16="http://schemas.microsoft.com/office/drawing/2014/main" id="{FFD17C17-0AD3-8572-22C7-B600C3EE54E0}"/>
              </a:ext>
            </a:extLst>
          </p:cNvPr>
          <p:cNvSpPr>
            <a:spLocks noGrp="1"/>
          </p:cNvSpPr>
          <p:nvPr>
            <p:ph type="pic" idx="15"/>
          </p:nvPr>
        </p:nvSpPr>
        <p:spPr>
          <a:xfrm>
            <a:off x="60160" y="6717440"/>
            <a:ext cx="3332480" cy="2354194"/>
          </a:xfrm>
          <a:prstGeom prst="rect">
            <a:avLst/>
          </a:prstGeom>
          <a:noFill/>
          <a:ln>
            <a:noFill/>
          </a:ln>
        </p:spPr>
      </p:sp>
    </p:spTree>
    <p:extLst>
      <p:ext uri="{BB962C8B-B14F-4D97-AF65-F5344CB8AC3E}">
        <p14:creationId xmlns:p14="http://schemas.microsoft.com/office/powerpoint/2010/main" val="38290142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Google Shape;32;p18">
            <a:extLst>
              <a:ext uri="{FF2B5EF4-FFF2-40B4-BE49-F238E27FC236}">
                <a16:creationId xmlns:a16="http://schemas.microsoft.com/office/drawing/2014/main" id="{4ED66936-9D6F-D693-6954-31C984F1D6B6}"/>
              </a:ext>
            </a:extLst>
          </p:cNvPr>
          <p:cNvSpPr>
            <a:spLocks noGrp="1"/>
          </p:cNvSpPr>
          <p:nvPr>
            <p:ph type="pic" idx="3"/>
          </p:nvPr>
        </p:nvSpPr>
        <p:spPr>
          <a:xfrm>
            <a:off x="72195" y="1737688"/>
            <a:ext cx="3284621" cy="3566694"/>
          </a:xfrm>
          <a:prstGeom prst="rect">
            <a:avLst/>
          </a:prstGeom>
          <a:noFill/>
          <a:ln>
            <a:noFill/>
          </a:ln>
        </p:spPr>
      </p:sp>
      <p:sp>
        <p:nvSpPr>
          <p:cNvPr id="8" name="Google Shape;32;p18">
            <a:extLst>
              <a:ext uri="{FF2B5EF4-FFF2-40B4-BE49-F238E27FC236}">
                <a16:creationId xmlns:a16="http://schemas.microsoft.com/office/drawing/2014/main" id="{0BA1B71E-079B-BC36-0336-0901CAC35A97}"/>
              </a:ext>
            </a:extLst>
          </p:cNvPr>
          <p:cNvSpPr>
            <a:spLocks noGrp="1"/>
          </p:cNvSpPr>
          <p:nvPr>
            <p:ph type="pic" idx="10"/>
          </p:nvPr>
        </p:nvSpPr>
        <p:spPr>
          <a:xfrm>
            <a:off x="3501184" y="1737688"/>
            <a:ext cx="3284621" cy="3566694"/>
          </a:xfrm>
          <a:prstGeom prst="rect">
            <a:avLst/>
          </a:prstGeom>
          <a:noFill/>
          <a:ln>
            <a:noFill/>
          </a:ln>
        </p:spPr>
      </p:sp>
      <p:sp>
        <p:nvSpPr>
          <p:cNvPr id="9" name="Google Shape;32;p18">
            <a:extLst>
              <a:ext uri="{FF2B5EF4-FFF2-40B4-BE49-F238E27FC236}">
                <a16:creationId xmlns:a16="http://schemas.microsoft.com/office/drawing/2014/main" id="{4CFFCD5F-8624-39EF-14D8-DBB9A8EE8014}"/>
              </a:ext>
            </a:extLst>
          </p:cNvPr>
          <p:cNvSpPr>
            <a:spLocks noGrp="1"/>
          </p:cNvSpPr>
          <p:nvPr>
            <p:ph type="pic" idx="11"/>
          </p:nvPr>
        </p:nvSpPr>
        <p:spPr>
          <a:xfrm>
            <a:off x="72198" y="5523619"/>
            <a:ext cx="3284621" cy="3566694"/>
          </a:xfrm>
          <a:prstGeom prst="rect">
            <a:avLst/>
          </a:prstGeom>
          <a:noFill/>
          <a:ln>
            <a:noFill/>
          </a:ln>
        </p:spPr>
      </p:sp>
      <p:sp>
        <p:nvSpPr>
          <p:cNvPr id="10" name="Google Shape;32;p18">
            <a:extLst>
              <a:ext uri="{FF2B5EF4-FFF2-40B4-BE49-F238E27FC236}">
                <a16:creationId xmlns:a16="http://schemas.microsoft.com/office/drawing/2014/main" id="{4AB81794-2CA8-7D65-91FA-1C0084D94D4F}"/>
              </a:ext>
            </a:extLst>
          </p:cNvPr>
          <p:cNvSpPr>
            <a:spLocks noGrp="1"/>
          </p:cNvSpPr>
          <p:nvPr>
            <p:ph type="pic" idx="12"/>
          </p:nvPr>
        </p:nvSpPr>
        <p:spPr>
          <a:xfrm>
            <a:off x="3501187" y="5523619"/>
            <a:ext cx="3284621" cy="3566694"/>
          </a:xfrm>
          <a:prstGeom prst="rect">
            <a:avLst/>
          </a:prstGeom>
          <a:noFill/>
          <a:ln>
            <a:noFill/>
          </a:ln>
        </p:spPr>
      </p:sp>
    </p:spTree>
    <p:extLst>
      <p:ext uri="{BB962C8B-B14F-4D97-AF65-F5344CB8AC3E}">
        <p14:creationId xmlns:p14="http://schemas.microsoft.com/office/powerpoint/2010/main" val="485753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0FE2A146-D912-2E10-99BB-00F6964D5267}"/>
              </a:ext>
            </a:extLst>
          </p:cNvPr>
          <p:cNvSpPr>
            <a:spLocks noGrp="1"/>
          </p:cNvSpPr>
          <p:nvPr>
            <p:ph type="pic" sz="quarter" idx="13"/>
          </p:nvPr>
        </p:nvSpPr>
        <p:spPr>
          <a:xfrm>
            <a:off x="300789" y="1467854"/>
            <a:ext cx="6256421" cy="3780127"/>
          </a:xfrm>
          <a:prstGeom prst="rect">
            <a:avLst/>
          </a:prstGeom>
        </p:spPr>
        <p:txBody>
          <a:bodyPr/>
          <a:lstStyle/>
          <a:p>
            <a:endParaRPr lang="en-US"/>
          </a:p>
        </p:txBody>
      </p:sp>
      <p:sp>
        <p:nvSpPr>
          <p:cNvPr id="3" name="Picture Placeholder 8">
            <a:extLst>
              <a:ext uri="{FF2B5EF4-FFF2-40B4-BE49-F238E27FC236}">
                <a16:creationId xmlns:a16="http://schemas.microsoft.com/office/drawing/2014/main" id="{58FCD7C2-9C63-BAB2-327F-013CB9C7E481}"/>
              </a:ext>
            </a:extLst>
          </p:cNvPr>
          <p:cNvSpPr>
            <a:spLocks noGrp="1"/>
          </p:cNvSpPr>
          <p:nvPr>
            <p:ph type="pic" sz="quarter" idx="14"/>
          </p:nvPr>
        </p:nvSpPr>
        <p:spPr>
          <a:xfrm>
            <a:off x="288758" y="5354052"/>
            <a:ext cx="6256421" cy="3780127"/>
          </a:xfrm>
          <a:prstGeom prst="rect">
            <a:avLst/>
          </a:prstGeom>
        </p:spPr>
        <p:txBody>
          <a:bodyPr/>
          <a:lstStyle/>
          <a:p>
            <a:endParaRPr lang="en-US"/>
          </a:p>
        </p:txBody>
      </p:sp>
    </p:spTree>
    <p:extLst>
      <p:ext uri="{BB962C8B-B14F-4D97-AF65-F5344CB8AC3E}">
        <p14:creationId xmlns:p14="http://schemas.microsoft.com/office/powerpoint/2010/main" val="33300979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36859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71488" y="9181399"/>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CEF9AACF-5AAC-488F-889E-9A82650AC7C7}" type="datetimeFigureOut">
              <a:rPr lang="en-MY" smtClean="0"/>
              <a:t>5/6/2026</a:t>
            </a:fld>
            <a:endParaRPr lang="en-MY"/>
          </a:p>
        </p:txBody>
      </p:sp>
      <p:sp>
        <p:nvSpPr>
          <p:cNvPr id="5" name="Footer Placeholder 4"/>
          <p:cNvSpPr>
            <a:spLocks noGrp="1"/>
          </p:cNvSpPr>
          <p:nvPr>
            <p:ph type="ftr" sz="quarter" idx="3"/>
          </p:nvPr>
        </p:nvSpPr>
        <p:spPr>
          <a:xfrm>
            <a:off x="2271714" y="9181399"/>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MY"/>
          </a:p>
        </p:txBody>
      </p:sp>
      <p:sp>
        <p:nvSpPr>
          <p:cNvPr id="6" name="Slide Number Placeholder 5"/>
          <p:cNvSpPr>
            <a:spLocks noGrp="1"/>
          </p:cNvSpPr>
          <p:nvPr>
            <p:ph type="sldNum" sz="quarter" idx="4"/>
          </p:nvPr>
        </p:nvSpPr>
        <p:spPr>
          <a:xfrm>
            <a:off x="4843462" y="9181399"/>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EA88F2F1-3AE9-4374-926A-A484C63331C7}" type="slidenum">
              <a:rPr lang="en-MY" smtClean="0"/>
              <a:t>‹#›</a:t>
            </a:fld>
            <a:endParaRPr lang="en-MY"/>
          </a:p>
        </p:txBody>
      </p:sp>
    </p:spTree>
    <p:extLst>
      <p:ext uri="{BB962C8B-B14F-4D97-AF65-F5344CB8AC3E}">
        <p14:creationId xmlns:p14="http://schemas.microsoft.com/office/powerpoint/2010/main" val="1575309977"/>
      </p:ext>
    </p:extLst>
  </p:cSld>
  <p:clrMap bg1="lt1" tx1="dk1" bg2="lt2" tx2="dk2" accent1="accent1" accent2="accent2" accent3="accent3" accent4="accent4" accent5="accent5" accent6="accent6" hlink="hlink" folHlink="folHlink"/>
  <p:sldLayoutIdLst>
    <p:sldLayoutId id="2147483671" r:id="rId1"/>
    <p:sldLayoutId id="2147483663" r:id="rId2"/>
    <p:sldLayoutId id="2147483664" r:id="rId3"/>
    <p:sldLayoutId id="2147483668" r:id="rId4"/>
    <p:sldLayoutId id="2147483670" r:id="rId5"/>
    <p:sldLayoutId id="2147483661" r:id="rId6"/>
    <p:sldLayoutId id="2147483662" r:id="rId7"/>
    <p:sldLayoutId id="2147483673" r:id="rId8"/>
    <p:sldLayoutId id="2147483667" r:id="rId9"/>
    <p:sldLayoutId id="2147483675" r:id="rId10"/>
    <p:sldLayoutId id="2147483676" r:id="rId11"/>
    <p:sldLayoutId id="2147483677" r:id="rId12"/>
  </p:sldLayoutIdLst>
  <p:txStyles>
    <p:titleStyle>
      <a:lvl1pPr algn="l" defTabSz="685732"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33" indent="-171433" algn="l" defTabSz="685732"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299" indent="-171433" algn="l" defTabSz="685732"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166" indent="-171433" algn="l" defTabSz="685732"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032" indent="-171433" algn="l" defTabSz="68573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2898" indent="-171433" algn="l" defTabSz="68573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764" indent="-171433" algn="l" defTabSz="68573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30" indent="-171433" algn="l" defTabSz="68573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496" indent="-171433" algn="l" defTabSz="68573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362" indent="-171433" algn="l" defTabSz="68573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32" rtl="0" eaLnBrk="1" latinLnBrk="0" hangingPunct="1">
        <a:defRPr sz="1350" kern="1200">
          <a:solidFill>
            <a:schemeClr val="tx1"/>
          </a:solidFill>
          <a:latin typeface="+mn-lt"/>
          <a:ea typeface="+mn-ea"/>
          <a:cs typeface="+mn-cs"/>
        </a:defRPr>
      </a:lvl1pPr>
      <a:lvl2pPr marL="342866" algn="l" defTabSz="685732" rtl="0" eaLnBrk="1" latinLnBrk="0" hangingPunct="1">
        <a:defRPr sz="1350" kern="1200">
          <a:solidFill>
            <a:schemeClr val="tx1"/>
          </a:solidFill>
          <a:latin typeface="+mn-lt"/>
          <a:ea typeface="+mn-ea"/>
          <a:cs typeface="+mn-cs"/>
        </a:defRPr>
      </a:lvl2pPr>
      <a:lvl3pPr marL="685732" algn="l" defTabSz="685732" rtl="0" eaLnBrk="1" latinLnBrk="0" hangingPunct="1">
        <a:defRPr sz="1350" kern="1200">
          <a:solidFill>
            <a:schemeClr val="tx1"/>
          </a:solidFill>
          <a:latin typeface="+mn-lt"/>
          <a:ea typeface="+mn-ea"/>
          <a:cs typeface="+mn-cs"/>
        </a:defRPr>
      </a:lvl3pPr>
      <a:lvl4pPr marL="1028599" algn="l" defTabSz="685732" rtl="0" eaLnBrk="1" latinLnBrk="0" hangingPunct="1">
        <a:defRPr sz="1350" kern="1200">
          <a:solidFill>
            <a:schemeClr val="tx1"/>
          </a:solidFill>
          <a:latin typeface="+mn-lt"/>
          <a:ea typeface="+mn-ea"/>
          <a:cs typeface="+mn-cs"/>
        </a:defRPr>
      </a:lvl4pPr>
      <a:lvl5pPr marL="1371464" algn="l" defTabSz="685732" rtl="0" eaLnBrk="1" latinLnBrk="0" hangingPunct="1">
        <a:defRPr sz="1350" kern="1200">
          <a:solidFill>
            <a:schemeClr val="tx1"/>
          </a:solidFill>
          <a:latin typeface="+mn-lt"/>
          <a:ea typeface="+mn-ea"/>
          <a:cs typeface="+mn-cs"/>
        </a:defRPr>
      </a:lvl5pPr>
      <a:lvl6pPr marL="1714331" algn="l" defTabSz="685732" rtl="0" eaLnBrk="1" latinLnBrk="0" hangingPunct="1">
        <a:defRPr sz="1350" kern="1200">
          <a:solidFill>
            <a:schemeClr val="tx1"/>
          </a:solidFill>
          <a:latin typeface="+mn-lt"/>
          <a:ea typeface="+mn-ea"/>
          <a:cs typeface="+mn-cs"/>
        </a:defRPr>
      </a:lvl6pPr>
      <a:lvl7pPr marL="2057197" algn="l" defTabSz="685732" rtl="0" eaLnBrk="1" latinLnBrk="0" hangingPunct="1">
        <a:defRPr sz="1350" kern="1200">
          <a:solidFill>
            <a:schemeClr val="tx1"/>
          </a:solidFill>
          <a:latin typeface="+mn-lt"/>
          <a:ea typeface="+mn-ea"/>
          <a:cs typeface="+mn-cs"/>
        </a:defRPr>
      </a:lvl7pPr>
      <a:lvl8pPr marL="2400063" algn="l" defTabSz="685732" rtl="0" eaLnBrk="1" latinLnBrk="0" hangingPunct="1">
        <a:defRPr sz="1350" kern="1200">
          <a:solidFill>
            <a:schemeClr val="tx1"/>
          </a:solidFill>
          <a:latin typeface="+mn-lt"/>
          <a:ea typeface="+mn-ea"/>
          <a:cs typeface="+mn-cs"/>
        </a:defRPr>
      </a:lvl8pPr>
      <a:lvl9pPr marL="2742929" algn="l" defTabSz="685732"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Table 17">
            <a:extLst>
              <a:ext uri="{FF2B5EF4-FFF2-40B4-BE49-F238E27FC236}">
                <a16:creationId xmlns:a16="http://schemas.microsoft.com/office/drawing/2014/main" id="{10AB64F3-C647-88EE-EF38-3824E10390E5}"/>
              </a:ext>
            </a:extLst>
          </p:cNvPr>
          <p:cNvGraphicFramePr>
            <a:graphicFrameLocks noGrp="1"/>
          </p:cNvGraphicFramePr>
          <p:nvPr>
            <p:extLst>
              <p:ext uri="{D42A27DB-BD31-4B8C-83A1-F6EECF244321}">
                <p14:modId xmlns:p14="http://schemas.microsoft.com/office/powerpoint/2010/main" val="2665441967"/>
              </p:ext>
            </p:extLst>
          </p:nvPr>
        </p:nvGraphicFramePr>
        <p:xfrm>
          <a:off x="169751" y="7039063"/>
          <a:ext cx="6518498" cy="2160000"/>
        </p:xfrm>
        <a:graphic>
          <a:graphicData uri="http://schemas.openxmlformats.org/drawingml/2006/table">
            <a:tbl>
              <a:tblPr/>
              <a:tblGrid>
                <a:gridCol w="1313079">
                  <a:extLst>
                    <a:ext uri="{9D8B030D-6E8A-4147-A177-3AD203B41FA5}">
                      <a16:colId xmlns:a16="http://schemas.microsoft.com/office/drawing/2014/main" val="299808660"/>
                    </a:ext>
                  </a:extLst>
                </a:gridCol>
                <a:gridCol w="1946170">
                  <a:extLst>
                    <a:ext uri="{9D8B030D-6E8A-4147-A177-3AD203B41FA5}">
                      <a16:colId xmlns:a16="http://schemas.microsoft.com/office/drawing/2014/main" val="654035317"/>
                    </a:ext>
                  </a:extLst>
                </a:gridCol>
                <a:gridCol w="1242060">
                  <a:extLst>
                    <a:ext uri="{9D8B030D-6E8A-4147-A177-3AD203B41FA5}">
                      <a16:colId xmlns:a16="http://schemas.microsoft.com/office/drawing/2014/main" val="384977525"/>
                    </a:ext>
                  </a:extLst>
                </a:gridCol>
                <a:gridCol w="2017189">
                  <a:extLst>
                    <a:ext uri="{9D8B030D-6E8A-4147-A177-3AD203B41FA5}">
                      <a16:colId xmlns:a16="http://schemas.microsoft.com/office/drawing/2014/main" val="953988415"/>
                    </a:ext>
                  </a:extLst>
                </a:gridCol>
              </a:tblGrid>
              <a:tr h="360000">
                <a:tc>
                  <a:txBody>
                    <a:bodyPr/>
                    <a:lstStyle/>
                    <a:p>
                      <a:pPr marL="85725" lvl="0" indent="0" algn="l" rtl="0" fontAlgn="ctr"/>
                      <a:r>
                        <a:rPr lang="en-MY"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Length Overall</a:t>
                      </a:r>
                    </a:p>
                  </a:txBody>
                  <a:tcPr marL="6383" marR="6383" marT="638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marL="85725" indent="0" algn="l" rtl="0" fontAlgn="ctr"/>
                      <a:r>
                        <a:rPr lang="en-MY"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16.92 m (55 </a:t>
                      </a:r>
                      <a:r>
                        <a:rPr lang="en-MY" sz="1200" b="0" i="0" u="none" strike="noStrike"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ft</a:t>
                      </a:r>
                      <a:r>
                        <a:rPr lang="en-MY"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6.1 in)</a:t>
                      </a:r>
                    </a:p>
                  </a:txBody>
                  <a:tcPr marL="6383" marR="6383" marT="6383" marB="0" anchor="ctr">
                    <a:lnL w="12700" cap="flat" cmpd="sng" algn="ctr">
                      <a:noFill/>
                      <a:prstDash val="solid"/>
                      <a:round/>
                      <a:headEnd type="none" w="med" len="med"/>
                      <a:tailEnd type="none" w="med" len="med"/>
                    </a:lnL>
                    <a:lnR w="1905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marL="85725" indent="0" algn="l" rtl="0" fontAlgn="ctr"/>
                      <a:r>
                        <a:rPr lang="en-MY"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Engine</a:t>
                      </a:r>
                    </a:p>
                  </a:txBody>
                  <a:tcPr marL="6383" marR="6383" marT="6383" marB="0" anchor="ctr">
                    <a:lnL w="1905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marL="85725" indent="0" algn="l" rtl="0" fontAlgn="ctr"/>
                      <a:r>
                        <a:rPr lang="en-US"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 x VOLVO PENTA</a:t>
                      </a:r>
                      <a:r>
                        <a:rPr lang="en-US" sz="1200" b="0" i="0" u="none" strike="noStrike" baseline="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D11-725</a:t>
                      </a:r>
                      <a:endParaRPr lang="pl-PL"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383" marR="6383" marT="638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F7F7"/>
                    </a:solidFill>
                  </a:tcPr>
                </a:tc>
                <a:extLst>
                  <a:ext uri="{0D108BD9-81ED-4DB2-BD59-A6C34878D82A}">
                    <a16:rowId xmlns:a16="http://schemas.microsoft.com/office/drawing/2014/main" val="2371996056"/>
                  </a:ext>
                </a:extLst>
              </a:tr>
              <a:tr h="360000">
                <a:tc>
                  <a:txBody>
                    <a:bodyPr/>
                    <a:lstStyle/>
                    <a:p>
                      <a:pPr marL="85725" lvl="0" indent="0" algn="l" rtl="0" fontAlgn="ctr"/>
                      <a:r>
                        <a:rPr lang="en-MY"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Beam</a:t>
                      </a:r>
                    </a:p>
                  </a:txBody>
                  <a:tcPr marL="6383" marR="6383" marT="638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85725" indent="0" algn="l" rtl="0" fontAlgn="ctr"/>
                      <a:r>
                        <a:rPr lang="en-MY"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4.52 m (14 ft 10 in)</a:t>
                      </a:r>
                    </a:p>
                  </a:txBody>
                  <a:tcPr marL="6383" marR="6383" marT="6383" marB="0" anchor="ctr">
                    <a:lnL w="12700" cap="flat" cmpd="sng" algn="ctr">
                      <a:noFill/>
                      <a:prstDash val="solid"/>
                      <a:round/>
                      <a:headEnd type="none" w="med" len="med"/>
                      <a:tailEnd type="none" w="med" len="med"/>
                    </a:lnL>
                    <a:lnR w="1905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85725" indent="0" algn="l" rtl="0" fontAlgn="ctr"/>
                      <a:r>
                        <a:rPr lang="en-MY"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Engine Hours</a:t>
                      </a:r>
                    </a:p>
                  </a:txBody>
                  <a:tcPr marL="6383" marR="6383" marT="6383" marB="0" anchor="ctr">
                    <a:lnL w="1905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85725" indent="0" algn="l" rtl="0" fontAlgn="ctr"/>
                      <a:r>
                        <a:rPr lang="en-MY"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177</a:t>
                      </a:r>
                      <a:r>
                        <a:rPr lang="en-MY" sz="1200" b="0" i="0" u="none" strike="noStrike" baseline="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HOURS</a:t>
                      </a:r>
                      <a:endParaRPr lang="en-MY"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383" marR="6383" marT="638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19831186"/>
                  </a:ext>
                </a:extLst>
              </a:tr>
              <a:tr h="360000">
                <a:tc>
                  <a:txBody>
                    <a:bodyPr/>
                    <a:lstStyle/>
                    <a:p>
                      <a:pPr marL="85725" lvl="0" indent="0" algn="l" rtl="0" fontAlgn="ctr"/>
                      <a:r>
                        <a:rPr lang="en-MY"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Draft</a:t>
                      </a:r>
                    </a:p>
                  </a:txBody>
                  <a:tcPr marL="6383" marR="6383" marT="638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marL="85725" indent="0" algn="l" rtl="0" fontAlgn="ctr"/>
                      <a:r>
                        <a:rPr lang="en-MY"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1.19 m (3.9 </a:t>
                      </a:r>
                      <a:r>
                        <a:rPr lang="en-MY" sz="1200" b="0" i="0" u="none" strike="noStrike"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ft</a:t>
                      </a:r>
                      <a:r>
                        <a:rPr lang="en-MY"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 </a:t>
                      </a:r>
                    </a:p>
                  </a:txBody>
                  <a:tcPr marL="6383" marR="6383" marT="6383" marB="0" anchor="ctr">
                    <a:lnL w="12700" cap="flat" cmpd="sng" algn="ctr">
                      <a:noFill/>
                      <a:prstDash val="solid"/>
                      <a:round/>
                      <a:headEnd type="none" w="med" len="med"/>
                      <a:tailEnd type="none" w="med" len="med"/>
                    </a:lnL>
                    <a:lnR w="1905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marL="85725" indent="0" algn="l" rtl="0" fontAlgn="ctr"/>
                      <a:r>
                        <a:rPr lang="en-MY"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Drive Type</a:t>
                      </a:r>
                    </a:p>
                  </a:txBody>
                  <a:tcPr marL="6383" marR="6383" marT="6383" marB="0" anchor="ctr">
                    <a:lnL w="1905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marL="85725" indent="0" algn="l" rtl="0" fontAlgn="ctr"/>
                      <a:r>
                        <a:rPr lang="en-MY"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DIRECT DRIVE  </a:t>
                      </a:r>
                    </a:p>
                  </a:txBody>
                  <a:tcPr marL="6383" marR="6383" marT="638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F7F7"/>
                    </a:solidFill>
                  </a:tcPr>
                </a:tc>
                <a:extLst>
                  <a:ext uri="{0D108BD9-81ED-4DB2-BD59-A6C34878D82A}">
                    <a16:rowId xmlns:a16="http://schemas.microsoft.com/office/drawing/2014/main" val="3446271458"/>
                  </a:ext>
                </a:extLst>
              </a:tr>
              <a:tr h="360000">
                <a:tc>
                  <a:txBody>
                    <a:bodyPr/>
                    <a:lstStyle/>
                    <a:p>
                      <a:pPr marL="85725" lvl="0" indent="0" algn="l" rtl="0" fontAlgn="ctr"/>
                      <a:r>
                        <a:rPr lang="en-MY"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Cabins</a:t>
                      </a:r>
                    </a:p>
                  </a:txBody>
                  <a:tcPr marL="6383" marR="6383" marT="638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85725" indent="0" algn="l" rtl="0" fontAlgn="ctr"/>
                      <a:r>
                        <a:rPr lang="en-MY"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5 (3 Guest + 2 Crew)</a:t>
                      </a:r>
                    </a:p>
                  </a:txBody>
                  <a:tcPr marL="6383" marR="6383" marT="6383" marB="0" anchor="ctr">
                    <a:lnL w="12700" cap="flat" cmpd="sng" algn="ctr">
                      <a:noFill/>
                      <a:prstDash val="solid"/>
                      <a:round/>
                      <a:headEnd type="none" w="med" len="med"/>
                      <a:tailEnd type="none" w="med" len="med"/>
                    </a:lnL>
                    <a:lnR w="1905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85725" indent="0" algn="l" rtl="0" fontAlgn="ctr"/>
                      <a:r>
                        <a:rPr lang="en-MY"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Fuel Tank</a:t>
                      </a:r>
                    </a:p>
                  </a:txBody>
                  <a:tcPr marL="6383" marR="6383" marT="6383" marB="0" anchor="ctr">
                    <a:lnL w="1905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85725" indent="0" algn="l" rtl="0" fontAlgn="ctr"/>
                      <a:r>
                        <a:rPr lang="en-MY"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2,412 [L] – 637 [US GAL]</a:t>
                      </a:r>
                    </a:p>
                  </a:txBody>
                  <a:tcPr marL="6383" marR="6383" marT="638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09379696"/>
                  </a:ext>
                </a:extLst>
              </a:tr>
              <a:tr h="360000">
                <a:tc>
                  <a:txBody>
                    <a:bodyPr/>
                    <a:lstStyle/>
                    <a:p>
                      <a:pPr marL="85725" lvl="0" indent="0" algn="l" rtl="0" fontAlgn="ctr"/>
                      <a:r>
                        <a:rPr lang="en-MY"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Hull Material</a:t>
                      </a:r>
                    </a:p>
                  </a:txBody>
                  <a:tcPr marL="6383" marR="6383" marT="638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marL="85725" indent="0" algn="l" rtl="0" fontAlgn="ctr"/>
                      <a:r>
                        <a:rPr lang="en-MY"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FIBERGLASS</a:t>
                      </a:r>
                    </a:p>
                  </a:txBody>
                  <a:tcPr marL="6383" marR="6383" marT="6383" marB="0" anchor="ctr">
                    <a:lnL w="12700" cap="flat" cmpd="sng" algn="ctr">
                      <a:noFill/>
                      <a:prstDash val="solid"/>
                      <a:round/>
                      <a:headEnd type="none" w="med" len="med"/>
                      <a:tailEnd type="none" w="med" len="med"/>
                    </a:lnL>
                    <a:lnR w="1905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marL="85725" indent="0" algn="l" rtl="0" fontAlgn="ctr"/>
                      <a:r>
                        <a:rPr lang="en-MY"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Water Tank</a:t>
                      </a:r>
                    </a:p>
                  </a:txBody>
                  <a:tcPr marL="6383" marR="6383" marT="6383" marB="0" anchor="ctr">
                    <a:lnL w="1905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marL="85725" indent="0" algn="l" rtl="0" fontAlgn="ctr"/>
                      <a:r>
                        <a:rPr lang="en-MY"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550 [L] – 145 [US GAL]</a:t>
                      </a:r>
                    </a:p>
                  </a:txBody>
                  <a:tcPr marL="6383" marR="6383" marT="638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F7F7"/>
                    </a:solidFill>
                  </a:tcPr>
                </a:tc>
                <a:extLst>
                  <a:ext uri="{0D108BD9-81ED-4DB2-BD59-A6C34878D82A}">
                    <a16:rowId xmlns:a16="http://schemas.microsoft.com/office/drawing/2014/main" val="2941655528"/>
                  </a:ext>
                </a:extLst>
              </a:tr>
              <a:tr h="360000">
                <a:tc>
                  <a:txBody>
                    <a:bodyPr/>
                    <a:lstStyle/>
                    <a:p>
                      <a:pPr marL="85725" lvl="0" indent="0" algn="l" rtl="0" fontAlgn="ctr"/>
                      <a:r>
                        <a:rPr lang="en-MY"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Location</a:t>
                      </a:r>
                    </a:p>
                  </a:txBody>
                  <a:tcPr marL="6383" marR="6383" marT="638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92075" indent="-6350" algn="l" rtl="0" fontAlgn="ctr"/>
                      <a:r>
                        <a:rPr lang="en-MY"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HONG</a:t>
                      </a:r>
                      <a:r>
                        <a:rPr lang="en-MY" sz="1200" b="0" i="0" u="none" strike="noStrike" baseline="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KONG</a:t>
                      </a:r>
                      <a:endParaRPr lang="en-MY"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383" marR="6383" marT="6383" marB="0" anchor="ctr">
                    <a:lnL w="12700" cap="flat" cmpd="sng" algn="ctr">
                      <a:noFill/>
                      <a:prstDash val="solid"/>
                      <a:round/>
                      <a:headEnd type="none" w="med" len="med"/>
                      <a:tailEnd type="none" w="med" len="med"/>
                    </a:lnL>
                    <a:lnR w="1905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85725" indent="0" algn="l" rtl="0" fontAlgn="ctr"/>
                      <a:r>
                        <a:rPr lang="en-MY"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Builder</a:t>
                      </a:r>
                    </a:p>
                  </a:txBody>
                  <a:tcPr marL="6383" marR="6383" marT="6383" marB="0" anchor="ctr">
                    <a:lnL w="1905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85725" indent="0" algn="l" rtl="0" fontAlgn="ctr"/>
                      <a:r>
                        <a:rPr lang="en-MY"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FAIRLINE</a:t>
                      </a:r>
                      <a:r>
                        <a:rPr lang="en-MY" sz="1200" b="0" i="0" u="none" strike="noStrike" baseline="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YACHTS</a:t>
                      </a:r>
                      <a:r>
                        <a:rPr lang="en-MY"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a:txBody>
                  <a:tcPr marL="6383" marR="6383" marT="638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6986357"/>
                  </a:ext>
                </a:extLst>
              </a:tr>
            </a:tbl>
          </a:graphicData>
        </a:graphic>
      </p:graphicFrame>
      <p:sp>
        <p:nvSpPr>
          <p:cNvPr id="26" name="TextBox 25">
            <a:extLst>
              <a:ext uri="{FF2B5EF4-FFF2-40B4-BE49-F238E27FC236}">
                <a16:creationId xmlns:a16="http://schemas.microsoft.com/office/drawing/2014/main" id="{AAD8D854-1A34-4E13-0028-E6CC93C2C759}"/>
              </a:ext>
            </a:extLst>
          </p:cNvPr>
          <p:cNvSpPr txBox="1"/>
          <p:nvPr/>
        </p:nvSpPr>
        <p:spPr>
          <a:xfrm>
            <a:off x="169751" y="1053895"/>
            <a:ext cx="6858000" cy="584775"/>
          </a:xfrm>
          <a:prstGeom prst="rect">
            <a:avLst/>
          </a:prstGeom>
          <a:noFill/>
        </p:spPr>
        <p:txBody>
          <a:bodyPr wrap="square" rtlCol="0">
            <a:spAutoFit/>
          </a:bodyPr>
          <a:lstStyle/>
          <a:p>
            <a:r>
              <a:rPr lang="en-US" sz="3200" b="1" dirty="0">
                <a:latin typeface="Calibri" panose="020F0502020204030204" pitchFamily="34" charset="0"/>
                <a:ea typeface="Calibri" panose="020F0502020204030204" pitchFamily="34" charset="0"/>
                <a:cs typeface="Calibri" panose="020F0502020204030204" pitchFamily="34" charset="0"/>
              </a:rPr>
              <a:t> 2019 </a:t>
            </a:r>
            <a:r>
              <a:rPr lang="en-US" sz="3200" b="1" dirty="0" err="1">
                <a:latin typeface="Calibri" panose="020F0502020204030204" pitchFamily="34" charset="0"/>
                <a:ea typeface="Calibri" panose="020F0502020204030204" pitchFamily="34" charset="0"/>
                <a:cs typeface="Calibri" panose="020F0502020204030204" pitchFamily="34" charset="0"/>
              </a:rPr>
              <a:t>Fairline</a:t>
            </a:r>
            <a:r>
              <a:rPr lang="en-US" sz="3200" b="1" dirty="0">
                <a:latin typeface="Calibri" panose="020F0502020204030204" pitchFamily="34" charset="0"/>
                <a:ea typeface="Calibri" panose="020F0502020204030204" pitchFamily="34" charset="0"/>
                <a:cs typeface="Calibri" panose="020F0502020204030204" pitchFamily="34" charset="0"/>
              </a:rPr>
              <a:t> Squadron 53</a:t>
            </a:r>
            <a:endParaRPr lang="en-MY" sz="3200" b="1" dirty="0">
              <a:latin typeface="Calibri" panose="020F0502020204030204" pitchFamily="34" charset="0"/>
              <a:ea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7A3FCDAE-A91B-D1B6-932B-E255A4C30D9E}"/>
              </a:ext>
            </a:extLst>
          </p:cNvPr>
          <p:cNvSpPr txBox="1"/>
          <p:nvPr/>
        </p:nvSpPr>
        <p:spPr>
          <a:xfrm>
            <a:off x="396240" y="1495874"/>
            <a:ext cx="6065520" cy="461665"/>
          </a:xfrm>
          <a:prstGeom prst="rect">
            <a:avLst/>
          </a:prstGeom>
          <a:noFill/>
        </p:spPr>
        <p:txBody>
          <a:bodyPr wrap="square" rtlCol="0">
            <a:spAutoFit/>
          </a:bodyPr>
          <a:lstStyle/>
          <a:p>
            <a:r>
              <a:rPr lang="en-US" sz="2400" dirty="0">
                <a:latin typeface="Calibri" panose="020F0502020204030204" pitchFamily="34" charset="0"/>
                <a:ea typeface="Calibri" panose="020F0502020204030204" pitchFamily="34" charset="0"/>
                <a:cs typeface="Calibri" panose="020F0502020204030204" pitchFamily="34" charset="0"/>
              </a:rPr>
              <a:t>USD </a:t>
            </a:r>
            <a:r>
              <a:rPr lang="en-US" sz="2400" dirty="0"/>
              <a:t>1,100,000</a:t>
            </a:r>
            <a:endParaRPr lang="en-MY" sz="2400" dirty="0">
              <a:latin typeface="Calibri" panose="020F0502020204030204" pitchFamily="34" charset="0"/>
              <a:ea typeface="Calibri" panose="020F0502020204030204" pitchFamily="34" charset="0"/>
              <a:cs typeface="Calibri" panose="020F0502020204030204" pitchFamily="34" charset="0"/>
            </a:endParaRPr>
          </a:p>
        </p:txBody>
      </p:sp>
      <p:pic>
        <p:nvPicPr>
          <p:cNvPr id="2" name="Picture Placeholder 1"/>
          <p:cNvPicPr>
            <a:picLocks noGrp="1" noChangeAspect="1"/>
          </p:cNvPicPr>
          <p:nvPr>
            <p:ph type="pic" sz="quarter" idx="13"/>
          </p:nvPr>
        </p:nvPicPr>
        <p:blipFill>
          <a:blip r:embed="rId2"/>
          <a:srcRect l="9693" r="9693"/>
          <a:stretch>
            <a:fillRect/>
          </a:stretch>
        </p:blipFill>
        <p:spPr>
          <a:prstGeom prst="rect">
            <a:avLst/>
          </a:prstGeom>
        </p:spPr>
      </p:pic>
    </p:spTree>
    <p:extLst>
      <p:ext uri="{BB962C8B-B14F-4D97-AF65-F5344CB8AC3E}">
        <p14:creationId xmlns:p14="http://schemas.microsoft.com/office/powerpoint/2010/main" val="34907385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idx="2"/>
          </p:nvPr>
        </p:nvPicPr>
        <p:blipFill>
          <a:blip r:embed="rId2">
            <a:extLst>
              <a:ext uri="{28A0092B-C50C-407E-A947-70E740481C1C}">
                <a14:useLocalDpi xmlns:a14="http://schemas.microsoft.com/office/drawing/2010/main" val="0"/>
              </a:ext>
            </a:extLst>
          </a:blip>
          <a:srcRect l="6352" r="6352"/>
          <a:stretch>
            <a:fillRect/>
          </a:stretch>
        </p:blipFill>
        <p:spPr/>
      </p:pic>
    </p:spTree>
    <p:extLst>
      <p:ext uri="{BB962C8B-B14F-4D97-AF65-F5344CB8AC3E}">
        <p14:creationId xmlns:p14="http://schemas.microsoft.com/office/powerpoint/2010/main" val="4415078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01"/>
        <p:cNvGrpSpPr/>
        <p:nvPr/>
      </p:nvGrpSpPr>
      <p:grpSpPr>
        <a:xfrm>
          <a:off x="0" y="0"/>
          <a:ext cx="0" cy="0"/>
          <a:chOff x="0" y="0"/>
          <a:chExt cx="0" cy="0"/>
        </a:xfrm>
      </p:grpSpPr>
      <p:sp>
        <p:nvSpPr>
          <p:cNvPr id="202" name="Google Shape;202;p12"/>
          <p:cNvSpPr/>
          <p:nvPr/>
        </p:nvSpPr>
        <p:spPr>
          <a:xfrm>
            <a:off x="0" y="8994742"/>
            <a:ext cx="6858000" cy="914400"/>
          </a:xfrm>
          <a:prstGeom prst="rect">
            <a:avLst/>
          </a:prstGeom>
          <a:solidFill>
            <a:srgbClr val="595959"/>
          </a:solidFill>
          <a:ln>
            <a:noFill/>
          </a:ln>
        </p:spPr>
        <p:txBody>
          <a:bodyPr spcFirstLastPara="1" wrap="square" lIns="91425" tIns="45700" rIns="91425" bIns="45700" anchor="ctr" anchorCtr="0">
            <a:noAutofit/>
          </a:bodyPr>
          <a:lstStyle/>
          <a:p>
            <a:pPr algn="ctr"/>
            <a:endParaRPr sz="1800">
              <a:solidFill>
                <a:schemeClr val="lt1"/>
              </a:solidFill>
              <a:latin typeface="Calibri"/>
              <a:ea typeface="Calibri"/>
              <a:cs typeface="Calibri"/>
              <a:sym typeface="Calibri"/>
            </a:endParaRPr>
          </a:p>
        </p:txBody>
      </p:sp>
      <p:pic>
        <p:nvPicPr>
          <p:cNvPr id="203" name="Google Shape;203;p12"/>
          <p:cNvPicPr preferRelativeResize="0"/>
          <p:nvPr/>
        </p:nvPicPr>
        <p:blipFill rotWithShape="1">
          <a:blip r:embed="rId3">
            <a:alphaModFix/>
          </a:blip>
          <a:srcRect/>
          <a:stretch/>
        </p:blipFill>
        <p:spPr>
          <a:xfrm>
            <a:off x="2391735" y="3420287"/>
            <a:ext cx="2074537" cy="1109301"/>
          </a:xfrm>
          <a:prstGeom prst="rect">
            <a:avLst/>
          </a:prstGeom>
          <a:noFill/>
          <a:ln>
            <a:noFill/>
          </a:ln>
        </p:spPr>
      </p:pic>
      <p:sp>
        <p:nvSpPr>
          <p:cNvPr id="204" name="Google Shape;204;p12"/>
          <p:cNvSpPr txBox="1"/>
          <p:nvPr/>
        </p:nvSpPr>
        <p:spPr>
          <a:xfrm>
            <a:off x="76203" y="9084241"/>
            <a:ext cx="6713221" cy="707886"/>
          </a:xfrm>
          <a:prstGeom prst="rect">
            <a:avLst/>
          </a:prstGeom>
          <a:noFill/>
          <a:ln>
            <a:noFill/>
          </a:ln>
        </p:spPr>
        <p:txBody>
          <a:bodyPr spcFirstLastPara="1" wrap="square" lIns="91425" tIns="45700" rIns="91425" bIns="45700" anchor="t" anchorCtr="0">
            <a:spAutoFit/>
          </a:bodyPr>
          <a:lstStyle/>
          <a:p>
            <a:pPr algn="just"/>
            <a:r>
              <a:rPr lang="en-US" sz="800" dirty="0">
                <a:solidFill>
                  <a:schemeClr val="lt1"/>
                </a:solidFill>
              </a:rPr>
              <a:t>This document is not contractual. Any information provided by the company on their website, brochure and any other related documentation is provided in good faith and offered for information purposed only and the company do not make any representation, warrant or assume any legal liability or responsibility whatsoever, express or implied, for the accuracy, adequacy, validity, reliability, availability, completeness or usefulness of any information and/or images displayed. Yacht inventory, sales and / or charter prices, and any other specifications are subject to changes at any time without prior notice. None of the text and/or image used in this brochure may be reproduced without written consent from the company.</a:t>
            </a:r>
            <a:endParaRPr sz="800" dirty="0">
              <a:solidFill>
                <a:schemeClr val="lt1"/>
              </a:solidFill>
            </a:endParaRPr>
          </a:p>
        </p:txBody>
      </p:sp>
      <p:pic>
        <p:nvPicPr>
          <p:cNvPr id="205" name="Google Shape;205;p12"/>
          <p:cNvPicPr preferRelativeResize="0"/>
          <p:nvPr/>
        </p:nvPicPr>
        <p:blipFill rotWithShape="1">
          <a:blip r:embed="rId4">
            <a:alphaModFix/>
          </a:blip>
          <a:srcRect/>
          <a:stretch/>
        </p:blipFill>
        <p:spPr>
          <a:xfrm>
            <a:off x="0" y="4877130"/>
            <a:ext cx="6858000" cy="38034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3B15E00-C5CF-E6B8-1DA5-328BDB773B76}"/>
              </a:ext>
            </a:extLst>
          </p:cNvPr>
          <p:cNvSpPr>
            <a:spLocks noGrp="1"/>
          </p:cNvSpPr>
          <p:nvPr>
            <p:ph sz="quarter" idx="13"/>
          </p:nvPr>
        </p:nvSpPr>
        <p:spPr/>
        <p:txBody>
          <a:bodyPr/>
          <a:lstStyle/>
          <a:p>
            <a:pPr marL="0" indent="0">
              <a:buNone/>
            </a:pPr>
            <a:r>
              <a:rPr lang="en-US" dirty="0"/>
              <a:t>The </a:t>
            </a:r>
            <a:r>
              <a:rPr lang="en-US" dirty="0" err="1"/>
              <a:t>Fairline</a:t>
            </a:r>
            <a:r>
              <a:rPr lang="en-US" dirty="0"/>
              <a:t> Squadron 53 is a luxury British </a:t>
            </a:r>
            <a:r>
              <a:rPr lang="en-US" dirty="0" err="1"/>
              <a:t>flybridge</a:t>
            </a:r>
            <a:r>
              <a:rPr lang="en-US" dirty="0"/>
              <a:t> motor yacht that combines elegant styling, spacious accommodation, and strong performance. Built by </a:t>
            </a:r>
            <a:r>
              <a:rPr lang="en-US" dirty="0" err="1"/>
              <a:t>Fairline</a:t>
            </a:r>
            <a:r>
              <a:rPr lang="en-US" dirty="0"/>
              <a:t> Yachts, the Squadron 53 features contemporary exterior lines designed by Alberto Mancini and offers generous indoor and outdoor living spaces ideal for cruising and entertaining.</a:t>
            </a:r>
          </a:p>
          <a:p>
            <a:pPr marL="0" indent="0">
              <a:buNone/>
            </a:pPr>
            <a:r>
              <a:rPr lang="en-US" dirty="0"/>
              <a:t>At 16.92 meters (55 </a:t>
            </a:r>
            <a:r>
              <a:rPr lang="en-US" dirty="0" err="1"/>
              <a:t>ft</a:t>
            </a:r>
            <a:r>
              <a:rPr lang="en-US" dirty="0"/>
              <a:t> 6 in) in length with a 4.52-meter (14 </a:t>
            </a:r>
            <a:r>
              <a:rPr lang="en-US" dirty="0" err="1"/>
              <a:t>ft</a:t>
            </a:r>
            <a:r>
              <a:rPr lang="en-US" dirty="0"/>
              <a:t> 10 in) beam, the yacht provides a bright and spacious saloon with panoramic windows, a fully equipped galley, and seamless access to the aft cockpit. The large </a:t>
            </a:r>
            <a:r>
              <a:rPr lang="en-US" dirty="0" err="1"/>
              <a:t>flybridge</a:t>
            </a:r>
            <a:r>
              <a:rPr lang="en-US" dirty="0"/>
              <a:t> includes ample seating, sunbathing areas, and an outdoor helm station, creating an excellent social space for guests.</a:t>
            </a:r>
          </a:p>
          <a:p>
            <a:pPr marL="0" indent="0">
              <a:buNone/>
            </a:pPr>
            <a:r>
              <a:rPr lang="en-US" dirty="0"/>
              <a:t>Below deck, the standard layout accommodates up to six guests in three luxurious cabins, including a full-beam master suite, a forward VIP cabin, and a twin guest cabin. High-quality materials, handcrafted joinery, and premium finishes throughout reflect </a:t>
            </a:r>
            <a:r>
              <a:rPr lang="en-US" dirty="0" err="1"/>
              <a:t>Fairline's</a:t>
            </a:r>
            <a:r>
              <a:rPr lang="en-US" dirty="0"/>
              <a:t> reputation for craftsmanship.</a:t>
            </a:r>
          </a:p>
          <a:p>
            <a:pPr marL="0" indent="0">
              <a:buNone/>
            </a:pPr>
            <a:r>
              <a:rPr lang="en-US" dirty="0"/>
              <a:t>Powered by twin Volvo </a:t>
            </a:r>
            <a:r>
              <a:rPr lang="en-US" dirty="0" err="1"/>
              <a:t>Penta</a:t>
            </a:r>
            <a:r>
              <a:rPr lang="en-US" dirty="0"/>
              <a:t> diesel engines, the Squadron 53 delivers comfortable cruising performance, responsive handling, and excellent offshore capability. With fuel capacity of approximately 2,412 liters (637 US gallons) and freshwater capacity of approximately 550 liters (145 US gallons), it is well suited for extended coastal cruising and family adventures.</a:t>
            </a:r>
          </a:p>
        </p:txBody>
      </p:sp>
    </p:spTree>
    <p:extLst>
      <p:ext uri="{BB962C8B-B14F-4D97-AF65-F5344CB8AC3E}">
        <p14:creationId xmlns:p14="http://schemas.microsoft.com/office/powerpoint/2010/main" val="1619824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3"/>
          </p:nvPr>
        </p:nvPicPr>
        <p:blipFill>
          <a:blip r:embed="rId2"/>
          <a:srcRect t="4668" b="4668"/>
          <a:stretch>
            <a:fillRect/>
          </a:stretch>
        </p:blipFill>
        <p:spPr>
          <a:prstGeom prst="rect">
            <a:avLst/>
          </a:prstGeom>
        </p:spPr>
      </p:pic>
      <p:pic>
        <p:nvPicPr>
          <p:cNvPr id="8" name="Picture Placeholder 7"/>
          <p:cNvPicPr>
            <a:picLocks noGrp="1" noChangeAspect="1"/>
          </p:cNvPicPr>
          <p:nvPr>
            <p:ph type="pic" sz="quarter" idx="14"/>
          </p:nvPr>
        </p:nvPicPr>
        <p:blipFill>
          <a:blip r:embed="rId3"/>
          <a:srcRect t="4143" b="4143"/>
          <a:stretch>
            <a:fillRect/>
          </a:stretch>
        </p:blipFill>
        <p:spPr>
          <a:prstGeom prst="rect">
            <a:avLst/>
          </a:prstGeom>
        </p:spPr>
      </p:pic>
    </p:spTree>
    <p:extLst>
      <p:ext uri="{BB962C8B-B14F-4D97-AF65-F5344CB8AC3E}">
        <p14:creationId xmlns:p14="http://schemas.microsoft.com/office/powerpoint/2010/main" val="13457332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3"/>
          </p:nvPr>
        </p:nvPicPr>
        <p:blipFill>
          <a:blip r:embed="rId2"/>
          <a:srcRect t="4892" b="4892"/>
          <a:stretch>
            <a:fillRect/>
          </a:stretch>
        </p:blipFill>
        <p:spPr>
          <a:prstGeom prst="rect">
            <a:avLst/>
          </a:prstGeom>
        </p:spPr>
      </p:pic>
      <p:pic>
        <p:nvPicPr>
          <p:cNvPr id="9" name="Picture 8"/>
          <p:cNvPicPr>
            <a:picLocks noChangeAspect="1"/>
          </p:cNvPicPr>
          <p:nvPr/>
        </p:nvPicPr>
        <p:blipFill>
          <a:blip r:embed="rId3"/>
          <a:stretch>
            <a:fillRect/>
          </a:stretch>
        </p:blipFill>
        <p:spPr>
          <a:xfrm>
            <a:off x="300788" y="5425440"/>
            <a:ext cx="6256421" cy="3733158"/>
          </a:xfrm>
          <a:prstGeom prst="rect">
            <a:avLst/>
          </a:prstGeom>
        </p:spPr>
      </p:pic>
    </p:spTree>
    <p:extLst>
      <p:ext uri="{BB962C8B-B14F-4D97-AF65-F5344CB8AC3E}">
        <p14:creationId xmlns:p14="http://schemas.microsoft.com/office/powerpoint/2010/main" val="12173999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4"/>
          </p:nvPr>
        </p:nvPicPr>
        <p:blipFill>
          <a:blip r:embed="rId2"/>
          <a:srcRect t="5066" b="5066"/>
          <a:stretch>
            <a:fillRect/>
          </a:stretch>
        </p:blipFill>
        <p:spPr>
          <a:xfrm>
            <a:off x="288758" y="5354052"/>
            <a:ext cx="6256421" cy="3780127"/>
          </a:xfrm>
          <a:prstGeom prst="rect">
            <a:avLst/>
          </a:prstGeom>
        </p:spPr>
      </p:pic>
      <p:pic>
        <p:nvPicPr>
          <p:cNvPr id="4" name="Picture Placeholder 3"/>
          <p:cNvPicPr>
            <a:picLocks noGrp="1" noChangeAspect="1"/>
          </p:cNvPicPr>
          <p:nvPr>
            <p:ph type="pic" sz="quarter" idx="13"/>
          </p:nvPr>
        </p:nvPicPr>
        <p:blipFill>
          <a:blip r:embed="rId3"/>
          <a:srcRect t="5334" b="5334"/>
          <a:stretch>
            <a:fillRect/>
          </a:stretch>
        </p:blipFill>
        <p:spPr>
          <a:prstGeom prst="rect">
            <a:avLst/>
          </a:prstGeom>
        </p:spPr>
      </p:pic>
    </p:spTree>
    <p:extLst>
      <p:ext uri="{BB962C8B-B14F-4D97-AF65-F5344CB8AC3E}">
        <p14:creationId xmlns:p14="http://schemas.microsoft.com/office/powerpoint/2010/main" val="10431394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3"/>
          </p:nvPr>
        </p:nvPicPr>
        <p:blipFill>
          <a:blip r:embed="rId2"/>
          <a:srcRect t="5337" b="5337"/>
          <a:stretch>
            <a:fillRect/>
          </a:stretch>
        </p:blipFill>
        <p:spPr>
          <a:prstGeom prst="rect">
            <a:avLst/>
          </a:prstGeom>
        </p:spPr>
      </p:pic>
      <p:pic>
        <p:nvPicPr>
          <p:cNvPr id="6" name="Picture Placeholder 5"/>
          <p:cNvPicPr>
            <a:picLocks noGrp="1" noChangeAspect="1"/>
          </p:cNvPicPr>
          <p:nvPr>
            <p:ph type="pic" sz="quarter" idx="14"/>
          </p:nvPr>
        </p:nvPicPr>
        <p:blipFill>
          <a:blip r:embed="rId3"/>
          <a:srcRect t="5072" b="5072"/>
          <a:stretch>
            <a:fillRect/>
          </a:stretch>
        </p:blipFill>
        <p:spPr>
          <a:xfrm>
            <a:off x="288758" y="5354052"/>
            <a:ext cx="6256421" cy="3780127"/>
          </a:xfrm>
          <a:prstGeom prst="rect">
            <a:avLst/>
          </a:prstGeom>
        </p:spPr>
      </p:pic>
    </p:spTree>
    <p:extLst>
      <p:ext uri="{BB962C8B-B14F-4D97-AF65-F5344CB8AC3E}">
        <p14:creationId xmlns:p14="http://schemas.microsoft.com/office/powerpoint/2010/main" val="13698913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3"/>
          </p:nvPr>
        </p:nvPicPr>
        <p:blipFill>
          <a:blip r:embed="rId2"/>
          <a:srcRect t="4540" b="4540"/>
          <a:stretch>
            <a:fillRect/>
          </a:stretch>
        </p:blipFill>
        <p:spPr>
          <a:prstGeom prst="rect">
            <a:avLst/>
          </a:prstGeom>
        </p:spPr>
      </p:pic>
      <p:pic>
        <p:nvPicPr>
          <p:cNvPr id="6" name="Picture Placeholder 5"/>
          <p:cNvPicPr>
            <a:picLocks noGrp="1" noChangeAspect="1"/>
          </p:cNvPicPr>
          <p:nvPr>
            <p:ph type="pic" sz="quarter" idx="14"/>
          </p:nvPr>
        </p:nvPicPr>
        <p:blipFill>
          <a:blip r:embed="rId3"/>
          <a:srcRect t="4719" b="4719"/>
          <a:stretch>
            <a:fillRect/>
          </a:stretch>
        </p:blipFill>
        <p:spPr>
          <a:xfrm>
            <a:off x="288758" y="5354052"/>
            <a:ext cx="6256421" cy="3780127"/>
          </a:xfrm>
          <a:prstGeom prst="rect">
            <a:avLst/>
          </a:prstGeom>
        </p:spPr>
      </p:pic>
    </p:spTree>
    <p:extLst>
      <p:ext uri="{BB962C8B-B14F-4D97-AF65-F5344CB8AC3E}">
        <p14:creationId xmlns:p14="http://schemas.microsoft.com/office/powerpoint/2010/main" val="21560172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3"/>
          </p:nvPr>
        </p:nvPicPr>
        <p:blipFill>
          <a:blip r:embed="rId2"/>
          <a:srcRect t="4315" b="4315"/>
          <a:stretch>
            <a:fillRect/>
          </a:stretch>
        </p:blipFill>
        <p:spPr>
          <a:prstGeom prst="rect">
            <a:avLst/>
          </a:prstGeom>
        </p:spPr>
      </p:pic>
      <p:pic>
        <p:nvPicPr>
          <p:cNvPr id="6" name="Picture Placeholder 5"/>
          <p:cNvPicPr>
            <a:picLocks noGrp="1" noChangeAspect="1"/>
          </p:cNvPicPr>
          <p:nvPr>
            <p:ph type="pic" sz="quarter" idx="14"/>
          </p:nvPr>
        </p:nvPicPr>
        <p:blipFill>
          <a:blip r:embed="rId3"/>
          <a:srcRect t="3818" b="3818"/>
          <a:stretch>
            <a:fillRect/>
          </a:stretch>
        </p:blipFill>
        <p:spPr>
          <a:prstGeom prst="rect">
            <a:avLst/>
          </a:prstGeom>
        </p:spPr>
      </p:pic>
    </p:spTree>
    <p:extLst>
      <p:ext uri="{BB962C8B-B14F-4D97-AF65-F5344CB8AC3E}">
        <p14:creationId xmlns:p14="http://schemas.microsoft.com/office/powerpoint/2010/main" val="42631365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2"/>
          <a:srcRect t="3990" b="3990"/>
          <a:stretch>
            <a:fillRect/>
          </a:stretch>
        </p:blipFill>
        <p:spPr>
          <a:prstGeom prst="rect">
            <a:avLst/>
          </a:prstGeom>
        </p:spPr>
      </p:pic>
      <p:pic>
        <p:nvPicPr>
          <p:cNvPr id="6" name="Picture Placeholder 5"/>
          <p:cNvPicPr>
            <a:picLocks noGrp="1" noChangeAspect="1"/>
          </p:cNvPicPr>
          <p:nvPr>
            <p:ph type="pic" sz="quarter" idx="14"/>
          </p:nvPr>
        </p:nvPicPr>
        <p:blipFill>
          <a:blip r:embed="rId3"/>
          <a:srcRect t="3155" b="3155"/>
          <a:stretch>
            <a:fillRect/>
          </a:stretch>
        </p:blipFill>
        <p:spPr>
          <a:prstGeom prst="rect">
            <a:avLst/>
          </a:prstGeom>
        </p:spPr>
      </p:pic>
    </p:spTree>
    <p:extLst>
      <p:ext uri="{BB962C8B-B14F-4D97-AF65-F5344CB8AC3E}">
        <p14:creationId xmlns:p14="http://schemas.microsoft.com/office/powerpoint/2010/main" val="249790758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2013 - 2022 Theme</Template>
  <TotalTime>1557</TotalTime>
  <Words>457</Words>
  <Application>Microsoft Office PowerPoint</Application>
  <PresentationFormat>A4 Paper (210x297 mm)</PresentationFormat>
  <Paragraphs>31</Paragraphs>
  <Slides>11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Aptos</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WWL</dc:creator>
  <cp:lastModifiedBy>User</cp:lastModifiedBy>
  <cp:revision>96</cp:revision>
  <dcterms:created xsi:type="dcterms:W3CDTF">2026-03-06T14:31:00Z</dcterms:created>
  <dcterms:modified xsi:type="dcterms:W3CDTF">2026-06-05T07:40:20Z</dcterms:modified>
</cp:coreProperties>
</file>