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60" r:id="rId5"/>
    <p:sldId id="261" r:id="rId6"/>
    <p:sldId id="262" r:id="rId7"/>
    <p:sldId id="263" r:id="rId8"/>
    <p:sldId id="264" r:id="rId9"/>
    <p:sldId id="265" r:id="rId10"/>
    <p:sldId id="266" r:id="rId11"/>
    <p:sldId id="267" r:id="rId12"/>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gEwArhBPRcl3WEXC6vVkzgf07R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64A65E-775E-460B-8A53-65B60B0EA2E2}">
  <a:tblStyle styleId="{1A64A65E-775E-460B-8A53-65B60B0EA2E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47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7a40d08822_4_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g37a40d08822_4_8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7a40d08822_4_44: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7a40d08822_4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g37a40d08822_4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7a40d08822_4_51: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7a40d08822_4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g37a40d08822_4_5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7a40d08822_4_33: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7a40d08822_4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g37a40d08822_4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0: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7a40d08822_4_69: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7a40d08822_4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37a40d08822_4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7a40d08822_4_77:notes"/>
          <p:cNvSpPr>
            <a:spLocks noGrp="1" noRot="1" noChangeAspect="1"/>
          </p:cNvSpPr>
          <p:nvPr>
            <p:ph type="sldImg" idx="2"/>
          </p:nvPr>
        </p:nvSpPr>
        <p:spPr>
          <a:xfrm>
            <a:off x="2360613" y="1143000"/>
            <a:ext cx="21367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7a40d08822_4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37a40d08822_4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5"/>
        <p:cNvGrpSpPr/>
        <p:nvPr/>
      </p:nvGrpSpPr>
      <p:grpSpPr>
        <a:xfrm>
          <a:off x="0" y="0"/>
          <a:ext cx="0" cy="0"/>
          <a:chOff x="0" y="0"/>
          <a:chExt cx="0" cy="0"/>
        </a:xfrm>
      </p:grpSpPr>
      <p:sp>
        <p:nvSpPr>
          <p:cNvPr id="16" name="Google Shape;16;p14"/>
          <p:cNvSpPr>
            <a:spLocks noGrp="1"/>
          </p:cNvSpPr>
          <p:nvPr>
            <p:ph type="pic" idx="2"/>
          </p:nvPr>
        </p:nvSpPr>
        <p:spPr>
          <a:xfrm>
            <a:off x="0" y="1351280"/>
            <a:ext cx="6858000" cy="4216401"/>
          </a:xfrm>
          <a:prstGeom prst="rect">
            <a:avLst/>
          </a:prstGeom>
          <a:noFill/>
          <a:ln>
            <a:noFill/>
          </a:ln>
        </p:spPr>
        <p:txBody>
          <a:bodyPr/>
          <a:lstStyle/>
          <a:p>
            <a:endParaRPr lang="en-MY"/>
          </a:p>
        </p:txBody>
      </p:sp>
      <p:sp>
        <p:nvSpPr>
          <p:cNvPr id="17" name="Google Shape;17;p14"/>
          <p:cNvSpPr>
            <a:spLocks noGrp="1"/>
          </p:cNvSpPr>
          <p:nvPr>
            <p:ph type="pic" idx="3"/>
          </p:nvPr>
        </p:nvSpPr>
        <p:spPr>
          <a:xfrm>
            <a:off x="0" y="5764192"/>
            <a:ext cx="3332746" cy="3067071"/>
          </a:xfrm>
          <a:prstGeom prst="rect">
            <a:avLst/>
          </a:prstGeom>
          <a:noFill/>
          <a:ln>
            <a:noFill/>
          </a:ln>
        </p:spPr>
        <p:txBody>
          <a:bodyPr/>
          <a:lstStyle/>
          <a:p>
            <a:endParaRPr lang="en-MY"/>
          </a:p>
        </p:txBody>
      </p:sp>
      <p:sp>
        <p:nvSpPr>
          <p:cNvPr id="18" name="Google Shape;18;p14"/>
          <p:cNvSpPr>
            <a:spLocks noGrp="1"/>
          </p:cNvSpPr>
          <p:nvPr>
            <p:ph type="pic" idx="4"/>
          </p:nvPr>
        </p:nvSpPr>
        <p:spPr>
          <a:xfrm>
            <a:off x="3525254" y="5764192"/>
            <a:ext cx="3332746" cy="3067071"/>
          </a:xfrm>
          <a:prstGeom prst="rect">
            <a:avLst/>
          </a:prstGeom>
          <a:noFill/>
          <a:ln>
            <a:noFill/>
          </a:ln>
        </p:spPr>
        <p:txBody>
          <a:bodyPr/>
          <a:lstStyle/>
          <a:p>
            <a:endParaRPr lang="en-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23"/>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3"/>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8" name="Google Shape;58;p2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4" name="Google Shape;64;p24"/>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5" name="Google Shape;65;p2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1" name="Google Shape;71;p25"/>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25"/>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73" name="Google Shape;73;p25"/>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2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28"/>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8"/>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9" name="Google Shape;89;p28"/>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0" name="Google Shape;90;p2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29"/>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9"/>
          <p:cNvSpPr>
            <a:spLocks noGrp="1"/>
          </p:cNvSpPr>
          <p:nvPr>
            <p:ph type="pic" idx="2"/>
          </p:nvPr>
        </p:nvSpPr>
        <p:spPr>
          <a:xfrm>
            <a:off x="2915543" y="1426283"/>
            <a:ext cx="3471863" cy="7039681"/>
          </a:xfrm>
          <a:prstGeom prst="rect">
            <a:avLst/>
          </a:prstGeom>
          <a:noFill/>
          <a:ln>
            <a:noFill/>
          </a:ln>
        </p:spPr>
      </p:sp>
      <p:sp>
        <p:nvSpPr>
          <p:cNvPr id="96" name="Google Shape;96;p29"/>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7" name="Google Shape;97;p2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30"/>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30"/>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3" name="Google Shape;103;p3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31"/>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1"/>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9" name="Google Shape;109;p3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5"/>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2" name="Google Shape;22;p1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16"/>
          <p:cNvSpPr>
            <a:spLocks noGrp="1"/>
          </p:cNvSpPr>
          <p:nvPr>
            <p:ph type="pic" idx="2"/>
          </p:nvPr>
        </p:nvSpPr>
        <p:spPr>
          <a:xfrm>
            <a:off x="0" y="1335088"/>
            <a:ext cx="6858000" cy="7327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7"/>
        <p:cNvGrpSpPr/>
        <p:nvPr/>
      </p:nvGrpSpPr>
      <p:grpSpPr>
        <a:xfrm>
          <a:off x="0" y="0"/>
          <a:ext cx="0" cy="0"/>
          <a:chOff x="0" y="0"/>
          <a:chExt cx="0" cy="0"/>
        </a:xfrm>
      </p:grpSpPr>
      <p:sp>
        <p:nvSpPr>
          <p:cNvPr id="28" name="Google Shape;28;p17"/>
          <p:cNvSpPr>
            <a:spLocks noGrp="1"/>
          </p:cNvSpPr>
          <p:nvPr>
            <p:ph type="pic" idx="2"/>
          </p:nvPr>
        </p:nvSpPr>
        <p:spPr>
          <a:xfrm>
            <a:off x="0" y="1300163"/>
            <a:ext cx="6858000" cy="3652837"/>
          </a:xfrm>
          <a:prstGeom prst="rect">
            <a:avLst/>
          </a:prstGeom>
          <a:noFill/>
          <a:ln>
            <a:noFill/>
          </a:ln>
        </p:spPr>
      </p:sp>
      <p:sp>
        <p:nvSpPr>
          <p:cNvPr id="29" name="Google Shape;29;p17"/>
          <p:cNvSpPr>
            <a:spLocks noGrp="1"/>
          </p:cNvSpPr>
          <p:nvPr>
            <p:ph type="pic" idx="3"/>
          </p:nvPr>
        </p:nvSpPr>
        <p:spPr>
          <a:xfrm>
            <a:off x="0" y="5201653"/>
            <a:ext cx="6858000" cy="3652837"/>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0"/>
        <p:cNvGrpSpPr/>
        <p:nvPr/>
      </p:nvGrpSpPr>
      <p:grpSpPr>
        <a:xfrm>
          <a:off x="0" y="0"/>
          <a:ext cx="0" cy="0"/>
          <a:chOff x="0" y="0"/>
          <a:chExt cx="0" cy="0"/>
        </a:xfrm>
      </p:grpSpPr>
      <p:sp>
        <p:nvSpPr>
          <p:cNvPr id="31" name="Google Shape;31;p18"/>
          <p:cNvSpPr>
            <a:spLocks noGrp="1"/>
          </p:cNvSpPr>
          <p:nvPr>
            <p:ph type="pic" idx="2"/>
          </p:nvPr>
        </p:nvSpPr>
        <p:spPr>
          <a:xfrm>
            <a:off x="3573379" y="1439353"/>
            <a:ext cx="3284621" cy="3566694"/>
          </a:xfrm>
          <a:prstGeom prst="rect">
            <a:avLst/>
          </a:prstGeom>
          <a:noFill/>
          <a:ln>
            <a:noFill/>
          </a:ln>
        </p:spPr>
      </p:sp>
      <p:sp>
        <p:nvSpPr>
          <p:cNvPr id="32" name="Google Shape;32;p18"/>
          <p:cNvSpPr>
            <a:spLocks noGrp="1"/>
          </p:cNvSpPr>
          <p:nvPr>
            <p:ph type="pic" idx="3"/>
          </p:nvPr>
        </p:nvSpPr>
        <p:spPr>
          <a:xfrm>
            <a:off x="3" y="1439353"/>
            <a:ext cx="3284621" cy="3566694"/>
          </a:xfrm>
          <a:prstGeom prst="rect">
            <a:avLst/>
          </a:prstGeom>
          <a:noFill/>
          <a:ln>
            <a:noFill/>
          </a:ln>
        </p:spPr>
      </p:sp>
      <p:sp>
        <p:nvSpPr>
          <p:cNvPr id="33" name="Google Shape;33;p18"/>
          <p:cNvSpPr>
            <a:spLocks noGrp="1"/>
          </p:cNvSpPr>
          <p:nvPr>
            <p:ph type="pic" idx="4"/>
          </p:nvPr>
        </p:nvSpPr>
        <p:spPr>
          <a:xfrm>
            <a:off x="3573379" y="5284536"/>
            <a:ext cx="3284621" cy="3566694"/>
          </a:xfrm>
          <a:prstGeom prst="rect">
            <a:avLst/>
          </a:prstGeom>
          <a:noFill/>
          <a:ln>
            <a:noFill/>
          </a:ln>
        </p:spPr>
      </p:sp>
      <p:sp>
        <p:nvSpPr>
          <p:cNvPr id="34" name="Google Shape;34;p18"/>
          <p:cNvSpPr>
            <a:spLocks noGrp="1"/>
          </p:cNvSpPr>
          <p:nvPr>
            <p:ph type="pic" idx="5"/>
          </p:nvPr>
        </p:nvSpPr>
        <p:spPr>
          <a:xfrm>
            <a:off x="3" y="5284536"/>
            <a:ext cx="3284621" cy="3566694"/>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5"/>
        <p:cNvGrpSpPr/>
        <p:nvPr/>
      </p:nvGrpSpPr>
      <p:grpSpPr>
        <a:xfrm>
          <a:off x="0" y="0"/>
          <a:ext cx="0" cy="0"/>
          <a:chOff x="0" y="0"/>
          <a:chExt cx="0" cy="0"/>
        </a:xfrm>
      </p:grpSpPr>
      <p:sp>
        <p:nvSpPr>
          <p:cNvPr id="36" name="Google Shape;36;p19"/>
          <p:cNvSpPr>
            <a:spLocks noGrp="1"/>
          </p:cNvSpPr>
          <p:nvPr>
            <p:ph type="pic" idx="2"/>
          </p:nvPr>
        </p:nvSpPr>
        <p:spPr>
          <a:xfrm>
            <a:off x="3565002" y="1493838"/>
            <a:ext cx="3292997" cy="7151687"/>
          </a:xfrm>
          <a:prstGeom prst="rect">
            <a:avLst/>
          </a:prstGeom>
          <a:noFill/>
          <a:ln>
            <a:noFill/>
          </a:ln>
        </p:spPr>
      </p:sp>
      <p:sp>
        <p:nvSpPr>
          <p:cNvPr id="37" name="Google Shape;37;p19"/>
          <p:cNvSpPr>
            <a:spLocks noGrp="1"/>
          </p:cNvSpPr>
          <p:nvPr>
            <p:ph type="pic" idx="3"/>
          </p:nvPr>
        </p:nvSpPr>
        <p:spPr>
          <a:xfrm>
            <a:off x="0" y="1493838"/>
            <a:ext cx="3292997" cy="7151687"/>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8"/>
        <p:cNvGrpSpPr/>
        <p:nvPr/>
      </p:nvGrpSpPr>
      <p:grpSpPr>
        <a:xfrm>
          <a:off x="0" y="0"/>
          <a:ext cx="0" cy="0"/>
          <a:chOff x="0" y="0"/>
          <a:chExt cx="0" cy="0"/>
        </a:xfrm>
      </p:grpSpPr>
      <p:sp>
        <p:nvSpPr>
          <p:cNvPr id="39" name="Google Shape;39;p20"/>
          <p:cNvSpPr>
            <a:spLocks noGrp="1"/>
          </p:cNvSpPr>
          <p:nvPr>
            <p:ph type="pic" idx="2"/>
          </p:nvPr>
        </p:nvSpPr>
        <p:spPr>
          <a:xfrm>
            <a:off x="0" y="1369394"/>
            <a:ext cx="3332480" cy="2354194"/>
          </a:xfrm>
          <a:prstGeom prst="rect">
            <a:avLst/>
          </a:prstGeom>
          <a:noFill/>
          <a:ln>
            <a:noFill/>
          </a:ln>
        </p:spPr>
      </p:sp>
      <p:sp>
        <p:nvSpPr>
          <p:cNvPr id="40" name="Google Shape;40;p20"/>
          <p:cNvSpPr>
            <a:spLocks noGrp="1"/>
          </p:cNvSpPr>
          <p:nvPr>
            <p:ph type="pic" idx="3"/>
          </p:nvPr>
        </p:nvSpPr>
        <p:spPr>
          <a:xfrm>
            <a:off x="0" y="3936631"/>
            <a:ext cx="3332480" cy="2337435"/>
          </a:xfrm>
          <a:prstGeom prst="rect">
            <a:avLst/>
          </a:prstGeom>
          <a:noFill/>
          <a:ln>
            <a:noFill/>
          </a:ln>
        </p:spPr>
      </p:sp>
      <p:sp>
        <p:nvSpPr>
          <p:cNvPr id="41" name="Google Shape;41;p20"/>
          <p:cNvSpPr>
            <a:spLocks noGrp="1"/>
          </p:cNvSpPr>
          <p:nvPr>
            <p:ph type="pic" idx="4"/>
          </p:nvPr>
        </p:nvSpPr>
        <p:spPr>
          <a:xfrm>
            <a:off x="3525520" y="1386153"/>
            <a:ext cx="3332480" cy="2337435"/>
          </a:xfrm>
          <a:prstGeom prst="rect">
            <a:avLst/>
          </a:prstGeom>
          <a:noFill/>
          <a:ln>
            <a:noFill/>
          </a:ln>
        </p:spPr>
      </p:sp>
      <p:sp>
        <p:nvSpPr>
          <p:cNvPr id="42" name="Google Shape;42;p20"/>
          <p:cNvSpPr>
            <a:spLocks noGrp="1"/>
          </p:cNvSpPr>
          <p:nvPr>
            <p:ph type="pic" idx="5"/>
          </p:nvPr>
        </p:nvSpPr>
        <p:spPr>
          <a:xfrm>
            <a:off x="3525520" y="3936631"/>
            <a:ext cx="3332480" cy="2337435"/>
          </a:xfrm>
          <a:prstGeom prst="rect">
            <a:avLst/>
          </a:prstGeom>
          <a:noFill/>
          <a:ln>
            <a:noFill/>
          </a:ln>
        </p:spPr>
      </p:sp>
      <p:sp>
        <p:nvSpPr>
          <p:cNvPr id="43" name="Google Shape;43;p20"/>
          <p:cNvSpPr>
            <a:spLocks noGrp="1"/>
          </p:cNvSpPr>
          <p:nvPr>
            <p:ph type="pic" idx="6"/>
          </p:nvPr>
        </p:nvSpPr>
        <p:spPr>
          <a:xfrm>
            <a:off x="0" y="6487109"/>
            <a:ext cx="3332480" cy="2337435"/>
          </a:xfrm>
          <a:prstGeom prst="rect">
            <a:avLst/>
          </a:prstGeom>
          <a:noFill/>
          <a:ln>
            <a:noFill/>
          </a:ln>
        </p:spPr>
      </p:sp>
      <p:sp>
        <p:nvSpPr>
          <p:cNvPr id="44" name="Google Shape;44;p20"/>
          <p:cNvSpPr>
            <a:spLocks noGrp="1"/>
          </p:cNvSpPr>
          <p:nvPr>
            <p:ph type="pic" idx="7"/>
          </p:nvPr>
        </p:nvSpPr>
        <p:spPr>
          <a:xfrm>
            <a:off x="3525520" y="6487108"/>
            <a:ext cx="3332480" cy="2337435"/>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45"/>
        <p:cNvGrpSpPr/>
        <p:nvPr/>
      </p:nvGrpSpPr>
      <p:grpSpPr>
        <a:xfrm>
          <a:off x="0" y="0"/>
          <a:ext cx="0" cy="0"/>
          <a:chOff x="0" y="0"/>
          <a:chExt cx="0" cy="0"/>
        </a:xfrm>
      </p:grpSpPr>
      <p:sp>
        <p:nvSpPr>
          <p:cNvPr id="46" name="Google Shape;46;p21"/>
          <p:cNvSpPr>
            <a:spLocks noGrp="1"/>
          </p:cNvSpPr>
          <p:nvPr>
            <p:ph type="pic" idx="2"/>
          </p:nvPr>
        </p:nvSpPr>
        <p:spPr>
          <a:xfrm>
            <a:off x="0" y="4581002"/>
            <a:ext cx="6858000" cy="4216401"/>
          </a:xfrm>
          <a:prstGeom prst="rect">
            <a:avLst/>
          </a:prstGeom>
          <a:noFill/>
          <a:ln>
            <a:noFill/>
          </a:ln>
        </p:spPr>
      </p:sp>
      <p:sp>
        <p:nvSpPr>
          <p:cNvPr id="47" name="Google Shape;47;p21"/>
          <p:cNvSpPr>
            <a:spLocks noGrp="1"/>
          </p:cNvSpPr>
          <p:nvPr>
            <p:ph type="pic" idx="3"/>
          </p:nvPr>
        </p:nvSpPr>
        <p:spPr>
          <a:xfrm>
            <a:off x="0" y="1342664"/>
            <a:ext cx="3332746" cy="3067071"/>
          </a:xfrm>
          <a:prstGeom prst="rect">
            <a:avLst/>
          </a:prstGeom>
          <a:noFill/>
          <a:ln>
            <a:noFill/>
          </a:ln>
        </p:spPr>
      </p:sp>
      <p:sp>
        <p:nvSpPr>
          <p:cNvPr id="48" name="Google Shape;48;p21"/>
          <p:cNvSpPr>
            <a:spLocks noGrp="1"/>
          </p:cNvSpPr>
          <p:nvPr>
            <p:ph type="pic" idx="4"/>
          </p:nvPr>
        </p:nvSpPr>
        <p:spPr>
          <a:xfrm>
            <a:off x="3525254" y="1342664"/>
            <a:ext cx="3332746" cy="3067071"/>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2" name="Google Shape;52;p2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7F4FA8D9-ED64-2F8E-4312-86390D54C778}"/>
              </a:ext>
            </a:extLst>
          </p:cNvPr>
          <p:cNvPicPr>
            <a:picLocks noGrp="1" noChangeAspect="1"/>
          </p:cNvPicPr>
          <p:nvPr>
            <p:ph type="pic" idx="2"/>
          </p:nvPr>
        </p:nvPicPr>
        <p:blipFill>
          <a:blip r:embed="rId3"/>
          <a:srcRect t="29797" b="17621"/>
          <a:stretch>
            <a:fillRect/>
          </a:stretch>
        </p:blipFill>
        <p:spPr>
          <a:xfrm>
            <a:off x="0" y="2236788"/>
            <a:ext cx="6858000" cy="2403475"/>
          </a:xfrm>
          <a:prstGeom prst="rect">
            <a:avLst/>
          </a:prstGeom>
          <a:noFill/>
          <a:ln>
            <a:noFill/>
          </a:ln>
        </p:spPr>
      </p:pic>
      <p:sp>
        <p:nvSpPr>
          <p:cNvPr id="117" name="Google Shape;117;p1"/>
          <p:cNvSpPr txBox="1"/>
          <p:nvPr/>
        </p:nvSpPr>
        <p:spPr>
          <a:xfrm>
            <a:off x="164241" y="4768467"/>
            <a:ext cx="60655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Specification</a:t>
            </a:r>
            <a:endParaRPr sz="2400" b="1">
              <a:solidFill>
                <a:schemeClr val="dk1"/>
              </a:solidFill>
              <a:latin typeface="Arial"/>
              <a:ea typeface="Arial"/>
              <a:cs typeface="Arial"/>
              <a:sym typeface="Arial"/>
            </a:endParaRPr>
          </a:p>
        </p:txBody>
      </p:sp>
      <p:graphicFrame>
        <p:nvGraphicFramePr>
          <p:cNvPr id="118" name="Google Shape;118;p1"/>
          <p:cNvGraphicFramePr/>
          <p:nvPr>
            <p:extLst>
              <p:ext uri="{D42A27DB-BD31-4B8C-83A1-F6EECF244321}">
                <p14:modId xmlns:p14="http://schemas.microsoft.com/office/powerpoint/2010/main" val="2485042463"/>
              </p:ext>
            </p:extLst>
          </p:nvPr>
        </p:nvGraphicFramePr>
        <p:xfrm>
          <a:off x="164240" y="5265420"/>
          <a:ext cx="6518500" cy="3600900"/>
        </p:xfrm>
        <a:graphic>
          <a:graphicData uri="http://schemas.openxmlformats.org/drawingml/2006/table">
            <a:tbl>
              <a:tblPr>
                <a:noFill/>
                <a:tableStyleId>{1A64A65E-775E-460B-8A53-65B60B0EA2E2}</a:tableStyleId>
              </a:tblPr>
              <a:tblGrid>
                <a:gridCol w="1313075">
                  <a:extLst>
                    <a:ext uri="{9D8B030D-6E8A-4147-A177-3AD203B41FA5}">
                      <a16:colId xmlns:a16="http://schemas.microsoft.com/office/drawing/2014/main" val="20000"/>
                    </a:ext>
                  </a:extLst>
                </a:gridCol>
                <a:gridCol w="1946175">
                  <a:extLst>
                    <a:ext uri="{9D8B030D-6E8A-4147-A177-3AD203B41FA5}">
                      <a16:colId xmlns:a16="http://schemas.microsoft.com/office/drawing/2014/main" val="20001"/>
                    </a:ext>
                  </a:extLst>
                </a:gridCol>
                <a:gridCol w="1313075">
                  <a:extLst>
                    <a:ext uri="{9D8B030D-6E8A-4147-A177-3AD203B41FA5}">
                      <a16:colId xmlns:a16="http://schemas.microsoft.com/office/drawing/2014/main" val="20002"/>
                    </a:ext>
                  </a:extLst>
                </a:gridCol>
                <a:gridCol w="1946175">
                  <a:extLst>
                    <a:ext uri="{9D8B030D-6E8A-4147-A177-3AD203B41FA5}">
                      <a16:colId xmlns:a16="http://schemas.microsoft.com/office/drawing/2014/main" val="20003"/>
                    </a:ext>
                  </a:extLst>
                </a:gridCol>
              </a:tblGrid>
              <a:tr h="600150">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Length Overall</a:t>
                      </a:r>
                      <a:endParaRPr/>
                    </a:p>
                  </a:txBody>
                  <a:tcPr marL="6375" marR="6375" marT="6375" marB="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D9D9D9"/>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dirty="0"/>
                        <a:t>18.24 m (59 ft 10 in)</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19050" cap="flat" cmpd="sng">
                      <a:solidFill>
                        <a:srgbClr val="FF0000"/>
                      </a:solidFill>
                      <a:prstDash val="solid"/>
                      <a:round/>
                      <a:headEnd type="none" w="sm" len="sm"/>
                      <a:tailEnd type="none" w="sm" len="sm"/>
                    </a:lnR>
                    <a:lnT w="9525" cap="flat" cmpd="sng">
                      <a:solidFill>
                        <a:srgbClr val="D9D9D9"/>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Engine</a:t>
                      </a:r>
                      <a:endParaRPr/>
                    </a:p>
                  </a:txBody>
                  <a:tcPr marL="6375" marR="6375" marT="6375" marB="0" anchor="ctr">
                    <a:lnL w="19050" cap="flat" cmpd="sng">
                      <a:solidFill>
                        <a:srgbClr val="FF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D9D9D9"/>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dirty="0"/>
                        <a:t>2 x VOLVO PENTA D13 1000 hp</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9525" cap="flat" cmpd="sng">
                      <a:solidFill>
                        <a:srgbClr val="EFEFEF"/>
                      </a:solidFill>
                      <a:prstDash val="solid"/>
                      <a:round/>
                      <a:headEnd type="none" w="sm" len="sm"/>
                      <a:tailEnd type="none" w="sm" len="sm"/>
                    </a:lnR>
                    <a:lnT w="9525" cap="flat" cmpd="sng">
                      <a:solidFill>
                        <a:srgbClr val="D9D9D9"/>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0"/>
                  </a:ext>
                </a:extLst>
              </a:tr>
              <a:tr h="600150">
                <a:tc>
                  <a:txBody>
                    <a:bodyPr/>
                    <a:lstStyle/>
                    <a:p>
                      <a:pPr marL="0" marR="0" lvl="0" indent="0" algn="l" rtl="0">
                        <a:spcBef>
                          <a:spcPts val="0"/>
                        </a:spcBef>
                        <a:spcAft>
                          <a:spcPts val="0"/>
                        </a:spcAft>
                        <a:buNone/>
                      </a:pPr>
                      <a:r>
                        <a:rPr lang="en-US" sz="1200" b="0" i="0" u="none" strike="noStrike" cap="none" dirty="0">
                          <a:solidFill>
                            <a:srgbClr val="000000"/>
                          </a:solidFill>
                          <a:latin typeface="Arial"/>
                          <a:ea typeface="Arial"/>
                          <a:cs typeface="Arial"/>
                          <a:sym typeface="Arial"/>
                        </a:rPr>
                        <a:t> Beam</a:t>
                      </a:r>
                      <a:endParaRPr dirty="0"/>
                    </a:p>
                  </a:txBody>
                  <a:tcPr marL="6375" marR="6375" marT="6375" marB="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Font typeface="Arial"/>
                        <a:buNone/>
                      </a:pPr>
                      <a:endParaRPr sz="1200" dirty="0">
                        <a:solidFill>
                          <a:schemeClr val="dk1"/>
                        </a:solidFill>
                      </a:endParaRPr>
                    </a:p>
                    <a:p>
                      <a:pPr marL="0" lvl="0" indent="0" algn="l" rtl="0">
                        <a:spcBef>
                          <a:spcPts val="0"/>
                        </a:spcBef>
                        <a:spcAft>
                          <a:spcPts val="0"/>
                        </a:spcAft>
                        <a:buClr>
                          <a:schemeClr val="dk1"/>
                        </a:buClr>
                        <a:buFont typeface="Arial"/>
                        <a:buNone/>
                      </a:pPr>
                      <a:r>
                        <a:rPr lang="en-US" sz="1200">
                          <a:solidFill>
                            <a:schemeClr val="dk1"/>
                          </a:solidFill>
                        </a:rPr>
                        <a:t>5.0 </a:t>
                      </a:r>
                      <a:r>
                        <a:rPr lang="en-US" sz="1200" dirty="0">
                          <a:solidFill>
                            <a:schemeClr val="dk1"/>
                          </a:solidFill>
                        </a:rPr>
                        <a:t>m (16 ft 5 in)</a:t>
                      </a:r>
                      <a:endParaRPr sz="1200" dirty="0">
                        <a:solidFill>
                          <a:schemeClr val="dk1"/>
                        </a:solidFill>
                      </a:endParaRPr>
                    </a:p>
                    <a:p>
                      <a:pPr marL="0" marR="0" lvl="0" indent="0" algn="l" rtl="0">
                        <a:spcBef>
                          <a:spcPts val="0"/>
                        </a:spcBef>
                        <a:spcAft>
                          <a:spcPts val="0"/>
                        </a:spcAft>
                        <a:buNone/>
                      </a:pPr>
                      <a:endParaRPr sz="1200" dirty="0"/>
                    </a:p>
                  </a:txBody>
                  <a:tcPr marL="6375" marR="6375" marT="6375" marB="0" anchor="ctr">
                    <a:lnL w="9525" cap="flat" cmpd="sng">
                      <a:solidFill>
                        <a:srgbClr val="FFFFFF"/>
                      </a:solidFill>
                      <a:prstDash val="solid"/>
                      <a:round/>
                      <a:headEnd type="none" w="sm" len="sm"/>
                      <a:tailEnd type="none" w="sm" len="sm"/>
                    </a:lnL>
                    <a:lnR w="19050" cap="flat" cmpd="sng">
                      <a:solidFill>
                        <a:srgbClr val="FF0000"/>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Engine Hours</a:t>
                      </a:r>
                      <a:endParaRPr/>
                    </a:p>
                  </a:txBody>
                  <a:tcPr marL="6375" marR="6375" marT="6375" marB="0" anchor="ctr">
                    <a:lnL w="19050" cap="flat" cmpd="sng">
                      <a:solidFill>
                        <a:srgbClr val="FF0000"/>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dirty="0"/>
                        <a:t>273 Hours </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9525" cap="flat" cmpd="sng">
                      <a:solidFill>
                        <a:srgbClr val="EFEFE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600150">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Draft</a:t>
                      </a:r>
                      <a:endParaRPr/>
                    </a:p>
                  </a:txBody>
                  <a:tcPr marL="6375" marR="6375" marT="6375" marB="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lvl="0" indent="0" algn="l" rtl="0">
                        <a:spcBef>
                          <a:spcPts val="0"/>
                        </a:spcBef>
                        <a:spcAft>
                          <a:spcPts val="0"/>
                        </a:spcAft>
                        <a:buClr>
                          <a:schemeClr val="dk1"/>
                        </a:buClr>
                        <a:buFont typeface="Arial"/>
                        <a:buNone/>
                      </a:pPr>
                      <a:endParaRPr sz="1200" dirty="0">
                        <a:solidFill>
                          <a:schemeClr val="dk1"/>
                        </a:solidFill>
                      </a:endParaRPr>
                    </a:p>
                    <a:p>
                      <a:pPr marL="0" lvl="0" indent="0" algn="l" rtl="0">
                        <a:spcBef>
                          <a:spcPts val="0"/>
                        </a:spcBef>
                        <a:spcAft>
                          <a:spcPts val="0"/>
                        </a:spcAft>
                        <a:buClr>
                          <a:schemeClr val="dk1"/>
                        </a:buClr>
                        <a:buFont typeface="Arial"/>
                        <a:buNone/>
                      </a:pPr>
                      <a:r>
                        <a:rPr lang="en-US" sz="1200" dirty="0">
                          <a:solidFill>
                            <a:schemeClr val="dk1"/>
                          </a:solidFill>
                        </a:rPr>
                        <a:t>1.50 m (16 ft 5 in)</a:t>
                      </a:r>
                      <a:endParaRPr sz="1200" dirty="0">
                        <a:solidFill>
                          <a:schemeClr val="dk1"/>
                        </a:solidFill>
                      </a:endParaRPr>
                    </a:p>
                    <a:p>
                      <a:pPr marL="0" marR="0" lvl="0" indent="0" algn="l" rtl="0">
                        <a:spcBef>
                          <a:spcPts val="0"/>
                        </a:spcBef>
                        <a:spcAft>
                          <a:spcPts val="0"/>
                        </a:spcAft>
                        <a:buNone/>
                      </a:pPr>
                      <a:endParaRPr sz="1200" dirty="0"/>
                    </a:p>
                  </a:txBody>
                  <a:tcPr marL="6375" marR="6375" marT="6375" marB="0" anchor="ctr">
                    <a:lnL w="9525" cap="flat" cmpd="sng">
                      <a:solidFill>
                        <a:srgbClr val="FFFFFF"/>
                      </a:solidFill>
                      <a:prstDash val="solid"/>
                      <a:round/>
                      <a:headEnd type="none" w="sm" len="sm"/>
                      <a:tailEnd type="none" w="sm" len="sm"/>
                    </a:lnL>
                    <a:lnR w="19050" cap="flat" cmpd="sng">
                      <a:solidFill>
                        <a:srgbClr val="FF0000"/>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Drive Type</a:t>
                      </a:r>
                      <a:endParaRPr/>
                    </a:p>
                  </a:txBody>
                  <a:tcPr marL="6375" marR="6375" marT="6375" marB="0" anchor="ctr">
                    <a:lnL w="19050" cap="flat" cmpd="sng">
                      <a:solidFill>
                        <a:srgbClr val="FF0000"/>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b="0" i="0" u="none" strike="noStrike" cap="none" dirty="0">
                          <a:solidFill>
                            <a:srgbClr val="000000"/>
                          </a:solidFill>
                          <a:latin typeface="Arial"/>
                          <a:ea typeface="Arial"/>
                          <a:cs typeface="Arial"/>
                          <a:sym typeface="Arial"/>
                        </a:rPr>
                        <a:t>SHAFT DRIVE</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9525" cap="flat" cmpd="sng">
                      <a:solidFill>
                        <a:srgbClr val="EFEFE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00150">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Cabins</a:t>
                      </a:r>
                      <a:endParaRPr/>
                    </a:p>
                  </a:txBody>
                  <a:tcPr marL="6375" marR="6375" marT="6375" marB="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dirty="0"/>
                        <a:t>3 Master-Class Suites </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19050" cap="flat" cmpd="sng">
                      <a:solidFill>
                        <a:srgbClr val="FF0000"/>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Fuel Tank</a:t>
                      </a:r>
                      <a:endParaRPr/>
                    </a:p>
                  </a:txBody>
                  <a:tcPr marL="6375" marR="6375" marT="6375" marB="0" anchor="ctr">
                    <a:lnL w="19050" cap="flat" cmpd="sng">
                      <a:solidFill>
                        <a:srgbClr val="FF0000"/>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dirty="0"/>
                        <a:t>3,250 [L] – 859 [US GAL]</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9525" cap="flat" cmpd="sng">
                      <a:solidFill>
                        <a:srgbClr val="EFEFE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600150">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Hull Material</a:t>
                      </a:r>
                      <a:endParaRPr/>
                    </a:p>
                  </a:txBody>
                  <a:tcPr marL="6375" marR="6375" marT="6375" marB="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b="0" i="0" u="none" strike="noStrike" cap="none" dirty="0">
                          <a:solidFill>
                            <a:srgbClr val="000000"/>
                          </a:solidFill>
                          <a:latin typeface="Arial"/>
                          <a:ea typeface="Arial"/>
                          <a:cs typeface="Arial"/>
                          <a:sym typeface="Arial"/>
                        </a:rPr>
                        <a:t>FIBERGLASS</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19050" cap="flat" cmpd="sng">
                      <a:solidFill>
                        <a:srgbClr val="FF0000"/>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Water Tank</a:t>
                      </a:r>
                      <a:endParaRPr/>
                    </a:p>
                  </a:txBody>
                  <a:tcPr marL="6375" marR="6375" marT="6375" marB="0" anchor="ctr">
                    <a:lnL w="19050" cap="flat" cmpd="sng">
                      <a:solidFill>
                        <a:srgbClr val="FF0000"/>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dirty="0"/>
                        <a:t>700 [L] – 185 [US GAL]</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9525" cap="flat" cmpd="sng">
                      <a:solidFill>
                        <a:srgbClr val="EFEFEF"/>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600150">
                <a:tc>
                  <a:txBody>
                    <a:bodyPr/>
                    <a:lstStyle/>
                    <a:p>
                      <a:pPr marL="0" marR="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 Location</a:t>
                      </a:r>
                      <a:endParaRPr/>
                    </a:p>
                  </a:txBody>
                  <a:tcPr marL="6375" marR="6375" marT="6375" marB="0" anchor="ctr">
                    <a:lnL w="9525" cap="flat" cmpd="sng">
                      <a:solidFill>
                        <a:srgbClr val="EFEFE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b="0" i="0" u="none" strike="noStrike" cap="none" dirty="0">
                          <a:solidFill>
                            <a:srgbClr val="000000"/>
                          </a:solidFill>
                          <a:latin typeface="Arial"/>
                          <a:ea typeface="Arial"/>
                          <a:cs typeface="Arial"/>
                          <a:sym typeface="Arial"/>
                        </a:rPr>
                        <a:t>PHUKET,THAILAND</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19050" cap="flat" cmpd="sng">
                      <a:solidFill>
                        <a:srgbClr val="FF0000"/>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EFEFEF"/>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i="0" u="none" strike="noStrike" cap="none" dirty="0">
                          <a:solidFill>
                            <a:srgbClr val="000000"/>
                          </a:solidFill>
                          <a:latin typeface="Arial"/>
                          <a:ea typeface="Arial"/>
                          <a:cs typeface="Arial"/>
                          <a:sym typeface="Arial"/>
                        </a:rPr>
                        <a:t> Builder</a:t>
                      </a:r>
                      <a:endParaRPr dirty="0"/>
                    </a:p>
                  </a:txBody>
                  <a:tcPr marL="6375" marR="6375" marT="6375" marB="0" anchor="ctr">
                    <a:lnL w="19050" cap="flat" cmpd="sng">
                      <a:solidFill>
                        <a:srgbClr val="FF0000"/>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EFEFEF"/>
                      </a:solidFill>
                      <a:prstDash val="solid"/>
                      <a:round/>
                      <a:headEnd type="none" w="sm" len="sm"/>
                      <a:tailEnd type="none" w="sm" len="sm"/>
                    </a:lnB>
                    <a:solidFill>
                      <a:srgbClr val="EFEFEF"/>
                    </a:solidFill>
                  </a:tcPr>
                </a:tc>
                <a:tc>
                  <a:txBody>
                    <a:bodyPr/>
                    <a:lstStyle/>
                    <a:p>
                      <a:pPr marL="0" marR="0" lvl="0" indent="0" algn="l" rtl="0">
                        <a:spcBef>
                          <a:spcPts val="0"/>
                        </a:spcBef>
                        <a:spcAft>
                          <a:spcPts val="0"/>
                        </a:spcAft>
                        <a:buNone/>
                      </a:pPr>
                      <a:r>
                        <a:rPr lang="en-US" sz="1200" dirty="0"/>
                        <a:t>FERRETTI YACHTS </a:t>
                      </a:r>
                      <a:endParaRPr sz="1200" b="0" i="0" u="none" strike="noStrike" cap="none" dirty="0">
                        <a:solidFill>
                          <a:srgbClr val="000000"/>
                        </a:solidFill>
                        <a:latin typeface="Arial"/>
                        <a:ea typeface="Arial"/>
                        <a:cs typeface="Arial"/>
                        <a:sym typeface="Arial"/>
                      </a:endParaRPr>
                    </a:p>
                  </a:txBody>
                  <a:tcPr marL="6375" marR="6375" marT="6375" marB="0" anchor="ctr">
                    <a:lnL w="9525" cap="flat" cmpd="sng">
                      <a:solidFill>
                        <a:srgbClr val="FFFFFF"/>
                      </a:solidFill>
                      <a:prstDash val="solid"/>
                      <a:round/>
                      <a:headEnd type="none" w="sm" len="sm"/>
                      <a:tailEnd type="none" w="sm" len="sm"/>
                    </a:lnL>
                    <a:lnR w="9525" cap="flat" cmpd="sng">
                      <a:solidFill>
                        <a:srgbClr val="EFEFEF"/>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rgbClr val="EFEFE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19" name="Google Shape;119;p1"/>
          <p:cNvSpPr txBox="1"/>
          <p:nvPr/>
        </p:nvSpPr>
        <p:spPr>
          <a:xfrm>
            <a:off x="408100" y="1635100"/>
            <a:ext cx="4615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solidFill>
                  <a:schemeClr val="dk1"/>
                </a:solidFill>
              </a:rPr>
              <a:t>EURO 2,078,689</a:t>
            </a:r>
            <a:endParaRPr sz="2400" dirty="0">
              <a:solidFill>
                <a:schemeClr val="dk1"/>
              </a:solidFill>
            </a:endParaRPr>
          </a:p>
        </p:txBody>
      </p:sp>
      <p:sp>
        <p:nvSpPr>
          <p:cNvPr id="120" name="Google Shape;120;p1"/>
          <p:cNvSpPr txBox="1"/>
          <p:nvPr/>
        </p:nvSpPr>
        <p:spPr>
          <a:xfrm>
            <a:off x="303325" y="1134200"/>
            <a:ext cx="54864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dirty="0">
                <a:solidFill>
                  <a:schemeClr val="dk1"/>
                </a:solidFill>
              </a:rPr>
              <a:t>2024 Ferretti Yachts 580</a:t>
            </a:r>
            <a:endParaRPr sz="3200" b="1"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90CD27DF-B9EE-A8CD-E3A8-CDC879B63069}"/>
              </a:ext>
            </a:extLst>
          </p:cNvPr>
          <p:cNvPicPr>
            <a:picLocks noGrp="1" noChangeAspect="1"/>
          </p:cNvPicPr>
          <p:nvPr>
            <p:ph type="pic" idx="2"/>
          </p:nvPr>
        </p:nvPicPr>
        <p:blipFill>
          <a:blip r:embed="rId3"/>
          <a:srcRect l="7541" r="7541"/>
          <a:stretch>
            <a:fillRect/>
          </a:stretch>
        </p:blipFill>
        <p:spPr>
          <a:xfrm>
            <a:off x="0" y="1270000"/>
            <a:ext cx="6858000" cy="5295900"/>
          </a:xfrm>
          <a:prstGeom prst="rect">
            <a:avLst/>
          </a:prstGeom>
          <a:noFill/>
          <a:ln>
            <a:noFill/>
          </a:ln>
        </p:spPr>
      </p:pic>
      <p:grpSp>
        <p:nvGrpSpPr>
          <p:cNvPr id="192" name="Google Shape;192;p11"/>
          <p:cNvGrpSpPr/>
          <p:nvPr/>
        </p:nvGrpSpPr>
        <p:grpSpPr>
          <a:xfrm>
            <a:off x="437946" y="7095239"/>
            <a:ext cx="5994808" cy="1537466"/>
            <a:chOff x="437946" y="6917439"/>
            <a:chExt cx="5994808" cy="1537466"/>
          </a:xfrm>
        </p:grpSpPr>
        <p:grpSp>
          <p:nvGrpSpPr>
            <p:cNvPr id="193" name="Google Shape;193;p11"/>
            <p:cNvGrpSpPr/>
            <p:nvPr/>
          </p:nvGrpSpPr>
          <p:grpSpPr>
            <a:xfrm>
              <a:off x="528157" y="6917439"/>
              <a:ext cx="5827087" cy="615553"/>
              <a:chOff x="593553" y="5830907"/>
              <a:chExt cx="5827087" cy="615553"/>
            </a:xfrm>
          </p:grpSpPr>
          <p:sp>
            <p:nvSpPr>
              <p:cNvPr id="194" name="Google Shape;194;p11"/>
              <p:cNvSpPr txBox="1"/>
              <p:nvPr/>
            </p:nvSpPr>
            <p:spPr>
              <a:xfrm>
                <a:off x="1262091" y="5830907"/>
                <a:ext cx="5158549" cy="6155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757070"/>
                    </a:solidFill>
                    <a:latin typeface="Calibri"/>
                    <a:ea typeface="Calibri"/>
                    <a:cs typeface="Calibri"/>
                    <a:sym typeface="Calibri"/>
                  </a:rPr>
                  <a:t>PEN MARINE SDN. BHD. IS THE REGISTERED AGENT OF THE </a:t>
                </a:r>
                <a:endParaRPr/>
              </a:p>
              <a:p>
                <a:pPr marL="0" marR="0" lvl="0" indent="0" algn="ctr" rtl="0">
                  <a:spcBef>
                    <a:spcPts val="0"/>
                  </a:spcBef>
                  <a:spcAft>
                    <a:spcPts val="0"/>
                  </a:spcAft>
                  <a:buNone/>
                </a:pPr>
                <a:r>
                  <a:rPr lang="en-US" sz="1800" b="1">
                    <a:solidFill>
                      <a:srgbClr val="262626"/>
                    </a:solidFill>
                    <a:latin typeface="Calibri"/>
                    <a:ea typeface="Calibri"/>
                    <a:cs typeface="Calibri"/>
                    <a:sym typeface="Calibri"/>
                  </a:rPr>
                  <a:t>LANGKAWI INTERNATIONAL YACHT REGISTRY (LIYR)</a:t>
                </a:r>
                <a:endParaRPr/>
              </a:p>
            </p:txBody>
          </p:sp>
          <p:pic>
            <p:nvPicPr>
              <p:cNvPr id="195" name="Google Shape;195;p11"/>
              <p:cNvPicPr preferRelativeResize="0"/>
              <p:nvPr/>
            </p:nvPicPr>
            <p:blipFill rotWithShape="1">
              <a:blip r:embed="rId4">
                <a:alphaModFix/>
              </a:blip>
              <a:srcRect/>
              <a:stretch/>
            </p:blipFill>
            <p:spPr>
              <a:xfrm>
                <a:off x="593553" y="5913978"/>
                <a:ext cx="668538" cy="448722"/>
              </a:xfrm>
              <a:prstGeom prst="rect">
                <a:avLst/>
              </a:prstGeom>
              <a:noFill/>
              <a:ln>
                <a:noFill/>
              </a:ln>
            </p:spPr>
          </p:pic>
        </p:grpSp>
        <p:sp>
          <p:nvSpPr>
            <p:cNvPr id="196" name="Google Shape;196;p11"/>
            <p:cNvSpPr txBox="1"/>
            <p:nvPr/>
          </p:nvSpPr>
          <p:spPr>
            <a:xfrm>
              <a:off x="450649" y="7577742"/>
              <a:ext cx="5982105" cy="8771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50" i="1">
                  <a:solidFill>
                    <a:srgbClr val="171616"/>
                  </a:solidFill>
                  <a:latin typeface="Calibri"/>
                  <a:ea typeface="Calibri"/>
                  <a:cs typeface="Calibri"/>
                  <a:sym typeface="Calibri"/>
                </a:rPr>
                <a:t>New Yacht Registration (Private &amp; Commercial), Entity Registration, Ownership Transfer, Yacht Name Change, Annual Tonnage Renewal, Deletion Certificate</a:t>
              </a:r>
              <a:endParaRPr sz="1650">
                <a:solidFill>
                  <a:schemeClr val="dk1"/>
                </a:solidFill>
                <a:latin typeface="Calibri"/>
                <a:ea typeface="Calibri"/>
                <a:cs typeface="Calibri"/>
                <a:sym typeface="Calibri"/>
              </a:endParaRPr>
            </a:p>
          </p:txBody>
        </p:sp>
        <p:cxnSp>
          <p:nvCxnSpPr>
            <p:cNvPr id="197" name="Google Shape;197;p11"/>
            <p:cNvCxnSpPr/>
            <p:nvPr/>
          </p:nvCxnSpPr>
          <p:spPr>
            <a:xfrm>
              <a:off x="437946" y="7577742"/>
              <a:ext cx="5982105" cy="0"/>
            </a:xfrm>
            <a:prstGeom prst="straightConnector1">
              <a:avLst/>
            </a:prstGeom>
            <a:noFill/>
            <a:ln w="9525" cap="flat" cmpd="sng">
              <a:solidFill>
                <a:schemeClr val="dk1"/>
              </a:solidFill>
              <a:prstDash val="solid"/>
              <a:miter lim="800000"/>
              <a:headEnd type="none" w="sm" len="sm"/>
              <a:tailEnd type="none" w="sm" len="sm"/>
            </a:ln>
          </p:spPr>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12"/>
          <p:cNvSpPr/>
          <p:nvPr/>
        </p:nvSpPr>
        <p:spPr>
          <a:xfrm>
            <a:off x="0" y="8994742"/>
            <a:ext cx="6858000" cy="9144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3" name="Google Shape;203;p12"/>
          <p:cNvPicPr preferRelativeResize="0"/>
          <p:nvPr/>
        </p:nvPicPr>
        <p:blipFill rotWithShape="1">
          <a:blip r:embed="rId3">
            <a:alphaModFix/>
          </a:blip>
          <a:srcRect/>
          <a:stretch/>
        </p:blipFill>
        <p:spPr>
          <a:xfrm>
            <a:off x="2391731" y="3420283"/>
            <a:ext cx="2074537" cy="1109301"/>
          </a:xfrm>
          <a:prstGeom prst="rect">
            <a:avLst/>
          </a:prstGeom>
          <a:noFill/>
          <a:ln>
            <a:noFill/>
          </a:ln>
        </p:spPr>
      </p:pic>
      <p:sp>
        <p:nvSpPr>
          <p:cNvPr id="204" name="Google Shape;204;p12"/>
          <p:cNvSpPr txBox="1"/>
          <p:nvPr/>
        </p:nvSpPr>
        <p:spPr>
          <a:xfrm>
            <a:off x="76199" y="9084241"/>
            <a:ext cx="6713221"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chemeClr val="lt1"/>
                </a:solidFill>
                <a:latin typeface="Arial"/>
                <a:ea typeface="Arial"/>
                <a:cs typeface="Arial"/>
                <a:sym typeface="Arial"/>
              </a:rPr>
              <a:t>This document is not contractual. Any information provided by the company on their website, brochure and any other related documentation is provided in good faith and offered for information purposed only and the company do not make any representation, warrant or assume any legal liability or responsibility whatsoever, express or implied, for the accuracy, adequacy, validity, reliability, availability, completeness or usefulness of any information and/or images displayed. Yacht inventory, sales and / or charter prices, and any other specifications are subject to changes at any time without prior notice. None of the text and/or image used in this brochure may be reproduced without written consent from the company.</a:t>
            </a:r>
            <a:endParaRPr sz="800">
              <a:solidFill>
                <a:schemeClr val="lt1"/>
              </a:solidFill>
              <a:latin typeface="Arial"/>
              <a:ea typeface="Arial"/>
              <a:cs typeface="Arial"/>
              <a:sym typeface="Arial"/>
            </a:endParaRPr>
          </a:p>
        </p:txBody>
      </p:sp>
      <p:pic>
        <p:nvPicPr>
          <p:cNvPr id="205" name="Google Shape;205;p12"/>
          <p:cNvPicPr preferRelativeResize="0"/>
          <p:nvPr/>
        </p:nvPicPr>
        <p:blipFill rotWithShape="1">
          <a:blip r:embed="rId4">
            <a:alphaModFix/>
          </a:blip>
          <a:srcRect/>
          <a:stretch/>
        </p:blipFill>
        <p:spPr>
          <a:xfrm>
            <a:off x="0" y="4877130"/>
            <a:ext cx="6858000" cy="3803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p:nvPr/>
        </p:nvSpPr>
        <p:spPr>
          <a:xfrm>
            <a:off x="287250" y="1092000"/>
            <a:ext cx="249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rPr>
              <a:t>Description</a:t>
            </a:r>
            <a:endParaRPr sz="2400" b="1">
              <a:solidFill>
                <a:schemeClr val="dk1"/>
              </a:solidFill>
            </a:endParaRPr>
          </a:p>
        </p:txBody>
      </p:sp>
      <p:sp>
        <p:nvSpPr>
          <p:cNvPr id="126" name="Google Shape;126;p4"/>
          <p:cNvSpPr txBox="1"/>
          <p:nvPr/>
        </p:nvSpPr>
        <p:spPr>
          <a:xfrm>
            <a:off x="287250" y="1646100"/>
            <a:ext cx="6283500" cy="4741268"/>
          </a:xfrm>
          <a:prstGeom prst="rect">
            <a:avLst/>
          </a:prstGeom>
          <a:noFill/>
          <a:ln>
            <a:noFill/>
          </a:ln>
        </p:spPr>
        <p:txBody>
          <a:bodyPr spcFirstLastPara="1" wrap="square" lIns="91425" tIns="91425" rIns="91425" bIns="91425" anchor="t" anchorCtr="0">
            <a:spAutoFit/>
          </a:bodyPr>
          <a:lstStyle/>
          <a:p>
            <a:pPr algn="just">
              <a:buNone/>
            </a:pPr>
            <a:r>
              <a:rPr lang="en-US" dirty="0">
                <a:effectLst/>
              </a:rPr>
              <a:t>Step aboard the </a:t>
            </a:r>
            <a:r>
              <a:rPr lang="en-US" b="1" dirty="0">
                <a:effectLst/>
              </a:rPr>
              <a:t>Ferretti Yachts 580</a:t>
            </a:r>
            <a:r>
              <a:rPr lang="en-US" dirty="0">
                <a:effectLst/>
              </a:rPr>
              <a:t> and discover a world where Italian elegance meets the freedom of the sea. Designed for those who value both adventure and refinement, the yacht offers expansive outdoor living spaces and interiors crafted with contemporary sophistication.</a:t>
            </a:r>
          </a:p>
          <a:p>
            <a:pPr algn="just">
              <a:buNone/>
            </a:pPr>
            <a:endParaRPr lang="en-US" dirty="0">
              <a:effectLst/>
            </a:endParaRPr>
          </a:p>
          <a:p>
            <a:pPr algn="just">
              <a:buNone/>
            </a:pPr>
            <a:r>
              <a:rPr lang="en-US" dirty="0">
                <a:effectLst/>
              </a:rPr>
              <a:t>From sunrise gatherings on the flybridge to sunset dinners in the saloon, every detail invites guests to relax and indulge. The seamless connection between interior and exterior spaces creates an atmosphere of openness, while the refined décor reflects Ferretti’s unmistakable style.</a:t>
            </a:r>
          </a:p>
          <a:p>
            <a:pPr algn="just">
              <a:buNone/>
            </a:pPr>
            <a:endParaRPr lang="en-US" dirty="0">
              <a:effectLst/>
            </a:endParaRPr>
          </a:p>
          <a:p>
            <a:pPr algn="just">
              <a:buNone/>
            </a:pPr>
            <a:r>
              <a:rPr lang="en-US" dirty="0">
                <a:effectLst/>
              </a:rPr>
              <a:t>More than a vessel, the FY580 is a statement of lifestyle, blending performance, comfort, and luxury into unforgettable journeys.</a:t>
            </a:r>
          </a:p>
          <a:p>
            <a:pPr algn="just">
              <a:buNone/>
            </a:pPr>
            <a:endParaRPr lang="en-US" dirty="0">
              <a:effectLst/>
            </a:endParaRPr>
          </a:p>
          <a:p>
            <a:pPr algn="just">
              <a:buNone/>
            </a:pPr>
            <a:r>
              <a:rPr lang="en-US" b="1" dirty="0">
                <a:effectLst/>
              </a:rPr>
              <a:t>Key Features</a:t>
            </a:r>
          </a:p>
          <a:p>
            <a:pPr marL="285750" lvl="4" indent="-285750">
              <a:buFont typeface="Arial" panose="020B0604020202020204" pitchFamily="34" charset="0"/>
              <a:buChar char="•"/>
            </a:pPr>
            <a:r>
              <a:rPr lang="en-US" dirty="0">
                <a:effectLst/>
              </a:rPr>
              <a:t>Expansive flybridge for socializing and panoramic views</a:t>
            </a:r>
          </a:p>
          <a:p>
            <a:pPr marL="285750" lvl="4" indent="-285750">
              <a:buFont typeface="Arial" panose="020B0604020202020204" pitchFamily="34" charset="0"/>
              <a:buChar char="•"/>
            </a:pPr>
            <a:r>
              <a:rPr lang="en-US" dirty="0">
                <a:effectLst/>
              </a:rPr>
              <a:t>Elegant saloon with natural light and modern décor</a:t>
            </a:r>
          </a:p>
          <a:p>
            <a:pPr marL="285750" lvl="4" indent="-285750">
              <a:buFont typeface="Arial" panose="020B0604020202020204" pitchFamily="34" charset="0"/>
              <a:buChar char="•"/>
            </a:pPr>
            <a:r>
              <a:rPr lang="en-US" dirty="0">
                <a:effectLst/>
              </a:rPr>
              <a:t>Seamless indoor–outdoor living design</a:t>
            </a:r>
          </a:p>
          <a:p>
            <a:pPr marL="285750" lvl="4" indent="-285750">
              <a:buFont typeface="Arial" panose="020B0604020202020204" pitchFamily="34" charset="0"/>
              <a:buChar char="•"/>
            </a:pPr>
            <a:r>
              <a:rPr lang="en-US" dirty="0">
                <a:effectLst/>
              </a:rPr>
              <a:t>Luxurious master suite with refined finishes</a:t>
            </a:r>
          </a:p>
          <a:p>
            <a:pPr marL="285750" lvl="4" indent="-285750">
              <a:buFont typeface="Arial" panose="020B0604020202020204" pitchFamily="34" charset="0"/>
              <a:buChar char="•"/>
            </a:pPr>
            <a:r>
              <a:rPr lang="en-US" dirty="0">
                <a:effectLst/>
              </a:rPr>
              <a:t>Contemporary Italian styling throughout</a:t>
            </a:r>
          </a:p>
          <a:p>
            <a:pPr marL="285750" lvl="4" indent="-285750">
              <a:buFont typeface="Arial" panose="020B0604020202020204" pitchFamily="34" charset="0"/>
              <a:buChar char="•"/>
            </a:pPr>
            <a:r>
              <a:rPr lang="en-US" dirty="0">
                <a:effectLst/>
              </a:rPr>
              <a:t>Designed for both relaxation and exhilarating cruising</a:t>
            </a:r>
          </a:p>
          <a:p>
            <a:pPr marL="0" lvl="0" indent="0" algn="l" rtl="0">
              <a:lnSpc>
                <a:spcPct val="115000"/>
              </a:lnSpc>
              <a:spcBef>
                <a:spcPts val="0"/>
              </a:spcBef>
              <a:spcAft>
                <a:spcPts val="0"/>
              </a:spcAft>
              <a:buNone/>
            </a:pPr>
            <a:endParaRPr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37a40d08822_4_87"/>
          <p:cNvSpPr txBox="1"/>
          <p:nvPr/>
        </p:nvSpPr>
        <p:spPr>
          <a:xfrm>
            <a:off x="287250" y="1092000"/>
            <a:ext cx="4545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1"/>
                </a:solidFill>
              </a:rPr>
              <a:t>General Arrangement</a:t>
            </a:r>
            <a:endParaRPr sz="2400" b="1">
              <a:solidFill>
                <a:schemeClr val="dk1"/>
              </a:solidFill>
            </a:endParaRPr>
          </a:p>
        </p:txBody>
      </p:sp>
      <p:pic>
        <p:nvPicPr>
          <p:cNvPr id="3" name="Picture 2">
            <a:extLst>
              <a:ext uri="{FF2B5EF4-FFF2-40B4-BE49-F238E27FC236}">
                <a16:creationId xmlns:a16="http://schemas.microsoft.com/office/drawing/2014/main" id="{0F932DC9-D6E2-D5B1-5913-F31D97F88741}"/>
              </a:ext>
            </a:extLst>
          </p:cNvPr>
          <p:cNvPicPr>
            <a:picLocks noChangeAspect="1"/>
          </p:cNvPicPr>
          <p:nvPr/>
        </p:nvPicPr>
        <p:blipFill>
          <a:blip r:embed="rId3"/>
          <a:stretch>
            <a:fillRect/>
          </a:stretch>
        </p:blipFill>
        <p:spPr>
          <a:xfrm>
            <a:off x="303050" y="1771354"/>
            <a:ext cx="6251899" cy="2410347"/>
          </a:xfrm>
          <a:prstGeom prst="rect">
            <a:avLst/>
          </a:prstGeom>
        </p:spPr>
      </p:pic>
      <p:pic>
        <p:nvPicPr>
          <p:cNvPr id="5" name="Picture 4">
            <a:extLst>
              <a:ext uri="{FF2B5EF4-FFF2-40B4-BE49-F238E27FC236}">
                <a16:creationId xmlns:a16="http://schemas.microsoft.com/office/drawing/2014/main" id="{E728A2D6-CBDA-48C9-A7C0-CC870A3912B5}"/>
              </a:ext>
            </a:extLst>
          </p:cNvPr>
          <p:cNvPicPr>
            <a:picLocks noChangeAspect="1"/>
          </p:cNvPicPr>
          <p:nvPr/>
        </p:nvPicPr>
        <p:blipFill>
          <a:blip r:embed="rId4"/>
          <a:stretch>
            <a:fillRect/>
          </a:stretch>
        </p:blipFill>
        <p:spPr>
          <a:xfrm>
            <a:off x="367747" y="4185891"/>
            <a:ext cx="6122503" cy="2239617"/>
          </a:xfrm>
          <a:prstGeom prst="rect">
            <a:avLst/>
          </a:prstGeom>
        </p:spPr>
      </p:pic>
      <p:pic>
        <p:nvPicPr>
          <p:cNvPr id="7" name="Picture 6">
            <a:extLst>
              <a:ext uri="{FF2B5EF4-FFF2-40B4-BE49-F238E27FC236}">
                <a16:creationId xmlns:a16="http://schemas.microsoft.com/office/drawing/2014/main" id="{BD4ED0DE-6C30-739E-88F5-7EBF827518BB}"/>
              </a:ext>
            </a:extLst>
          </p:cNvPr>
          <p:cNvPicPr>
            <a:picLocks noChangeAspect="1"/>
          </p:cNvPicPr>
          <p:nvPr/>
        </p:nvPicPr>
        <p:blipFill>
          <a:blip r:embed="rId5"/>
          <a:stretch>
            <a:fillRect/>
          </a:stretch>
        </p:blipFill>
        <p:spPr>
          <a:xfrm>
            <a:off x="387104" y="6425508"/>
            <a:ext cx="6083787" cy="2388492"/>
          </a:xfrm>
          <a:prstGeom prst="rect">
            <a:avLst/>
          </a:prstGeom>
        </p:spPr>
      </p:pic>
      <p:sp>
        <p:nvSpPr>
          <p:cNvPr id="9" name="TextBox 8">
            <a:extLst>
              <a:ext uri="{FF2B5EF4-FFF2-40B4-BE49-F238E27FC236}">
                <a16:creationId xmlns:a16="http://schemas.microsoft.com/office/drawing/2014/main" id="{FA4F5E5B-482F-C86C-00A0-C0B7BFD0856B}"/>
              </a:ext>
            </a:extLst>
          </p:cNvPr>
          <p:cNvSpPr txBox="1"/>
          <p:nvPr/>
        </p:nvSpPr>
        <p:spPr>
          <a:xfrm>
            <a:off x="2729948" y="4029908"/>
            <a:ext cx="1114408" cy="307777"/>
          </a:xfrm>
          <a:prstGeom prst="rect">
            <a:avLst/>
          </a:prstGeom>
          <a:noFill/>
        </p:spPr>
        <p:txBody>
          <a:bodyPr wrap="none" rtlCol="0">
            <a:spAutoFit/>
          </a:bodyPr>
          <a:lstStyle/>
          <a:p>
            <a:r>
              <a:rPr lang="en-MY" dirty="0"/>
              <a:t>SUN DECK</a:t>
            </a:r>
          </a:p>
        </p:txBody>
      </p:sp>
      <p:sp>
        <p:nvSpPr>
          <p:cNvPr id="10" name="TextBox 9">
            <a:extLst>
              <a:ext uri="{FF2B5EF4-FFF2-40B4-BE49-F238E27FC236}">
                <a16:creationId xmlns:a16="http://schemas.microsoft.com/office/drawing/2014/main" id="{9A77B696-E809-9F55-D80D-78B596D14708}"/>
              </a:ext>
            </a:extLst>
          </p:cNvPr>
          <p:cNvSpPr txBox="1"/>
          <p:nvPr/>
        </p:nvSpPr>
        <p:spPr>
          <a:xfrm>
            <a:off x="2729948" y="6267429"/>
            <a:ext cx="1183337" cy="307777"/>
          </a:xfrm>
          <a:prstGeom prst="rect">
            <a:avLst/>
          </a:prstGeom>
          <a:noFill/>
        </p:spPr>
        <p:txBody>
          <a:bodyPr wrap="none" rtlCol="0">
            <a:spAutoFit/>
          </a:bodyPr>
          <a:lstStyle/>
          <a:p>
            <a:r>
              <a:rPr lang="en-MY" dirty="0"/>
              <a:t>MAIN DECK</a:t>
            </a:r>
          </a:p>
        </p:txBody>
      </p:sp>
      <p:sp>
        <p:nvSpPr>
          <p:cNvPr id="11" name="TextBox 10">
            <a:extLst>
              <a:ext uri="{FF2B5EF4-FFF2-40B4-BE49-F238E27FC236}">
                <a16:creationId xmlns:a16="http://schemas.microsoft.com/office/drawing/2014/main" id="{B035553C-0D12-74C3-7629-FC002F4A1191}"/>
              </a:ext>
            </a:extLst>
          </p:cNvPr>
          <p:cNvSpPr txBox="1"/>
          <p:nvPr/>
        </p:nvSpPr>
        <p:spPr>
          <a:xfrm>
            <a:off x="2729948" y="8631544"/>
            <a:ext cx="1393330" cy="307777"/>
          </a:xfrm>
          <a:prstGeom prst="rect">
            <a:avLst/>
          </a:prstGeom>
          <a:noFill/>
        </p:spPr>
        <p:txBody>
          <a:bodyPr wrap="none" rtlCol="0">
            <a:spAutoFit/>
          </a:bodyPr>
          <a:lstStyle/>
          <a:p>
            <a:r>
              <a:rPr lang="en-MY" dirty="0"/>
              <a:t>LOWER DECK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2F8B0482-5332-4D3C-37ED-5A7D8748E9B1}"/>
              </a:ext>
            </a:extLst>
          </p:cNvPr>
          <p:cNvPicPr>
            <a:picLocks noGrp="1" noChangeAspect="1"/>
          </p:cNvPicPr>
          <p:nvPr>
            <p:ph type="pic" idx="2"/>
          </p:nvPr>
        </p:nvPicPr>
        <p:blipFill>
          <a:blip r:embed="rId3"/>
          <a:srcRect t="10072" b="10072"/>
          <a:stretch>
            <a:fillRect/>
          </a:stretch>
        </p:blipFill>
        <p:spPr/>
      </p:pic>
      <p:pic>
        <p:nvPicPr>
          <p:cNvPr id="7" name="Picture Placeholder 6">
            <a:extLst>
              <a:ext uri="{FF2B5EF4-FFF2-40B4-BE49-F238E27FC236}">
                <a16:creationId xmlns:a16="http://schemas.microsoft.com/office/drawing/2014/main" id="{164BDB4E-9112-79BA-0460-8DCD165A59D6}"/>
              </a:ext>
            </a:extLst>
          </p:cNvPr>
          <p:cNvPicPr>
            <a:picLocks noGrp="1" noChangeAspect="1"/>
          </p:cNvPicPr>
          <p:nvPr>
            <p:ph type="pic" idx="3"/>
          </p:nvPr>
        </p:nvPicPr>
        <p:blipFill>
          <a:blip r:embed="rId4"/>
          <a:srcRect t="10072" b="10072"/>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D36FE883-B99F-6BD6-6CA5-0F7CA0F1740C}"/>
              </a:ext>
            </a:extLst>
          </p:cNvPr>
          <p:cNvPicPr>
            <a:picLocks noGrp="1" noChangeAspect="1"/>
          </p:cNvPicPr>
          <p:nvPr>
            <p:ph type="pic" idx="2"/>
          </p:nvPr>
        </p:nvPicPr>
        <p:blipFill>
          <a:blip r:embed="rId3"/>
          <a:srcRect t="8805" b="8805"/>
          <a:stretch>
            <a:fillRect/>
          </a:stretch>
        </p:blipFill>
        <p:spPr>
          <a:xfrm>
            <a:off x="0" y="1300163"/>
            <a:ext cx="6858000" cy="3652837"/>
          </a:xfrm>
          <a:prstGeom prst="rect">
            <a:avLst/>
          </a:prstGeom>
        </p:spPr>
      </p:pic>
      <p:pic>
        <p:nvPicPr>
          <p:cNvPr id="5" name="Picture Placeholder 4">
            <a:extLst>
              <a:ext uri="{FF2B5EF4-FFF2-40B4-BE49-F238E27FC236}">
                <a16:creationId xmlns:a16="http://schemas.microsoft.com/office/drawing/2014/main" id="{9A1AD797-F79A-7624-EEDC-FDDBD2443787}"/>
              </a:ext>
            </a:extLst>
          </p:cNvPr>
          <p:cNvPicPr>
            <a:picLocks noGrp="1" noChangeAspect="1"/>
          </p:cNvPicPr>
          <p:nvPr>
            <p:ph type="pic" idx="3"/>
          </p:nvPr>
        </p:nvPicPr>
        <p:blipFill>
          <a:blip r:embed="rId4"/>
          <a:srcRect t="10072" b="10072"/>
          <a:stretch>
            <a:fillRect/>
          </a:stretch>
        </p:blipFill>
        <p:spPr>
          <a:xfrm>
            <a:off x="0" y="5202238"/>
            <a:ext cx="6858000" cy="36528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69F49AB8-35B2-6697-AAB6-F151769F3E6C}"/>
              </a:ext>
            </a:extLst>
          </p:cNvPr>
          <p:cNvPicPr>
            <a:picLocks noGrp="1" noChangeAspect="1"/>
          </p:cNvPicPr>
          <p:nvPr>
            <p:ph type="pic" idx="2"/>
          </p:nvPr>
        </p:nvPicPr>
        <p:blipFill>
          <a:blip r:embed="rId3"/>
          <a:srcRect t="3911" b="3911"/>
          <a:stretch/>
        </p:blipFill>
        <p:spPr>
          <a:prstGeom prst="rect">
            <a:avLst/>
          </a:prstGeom>
        </p:spPr>
      </p:pic>
      <p:pic>
        <p:nvPicPr>
          <p:cNvPr id="5" name="Picture Placeholder 4">
            <a:extLst>
              <a:ext uri="{FF2B5EF4-FFF2-40B4-BE49-F238E27FC236}">
                <a16:creationId xmlns:a16="http://schemas.microsoft.com/office/drawing/2014/main" id="{97139AC1-345D-0385-D9B2-3BDFEED8E84D}"/>
              </a:ext>
            </a:extLst>
          </p:cNvPr>
          <p:cNvPicPr>
            <a:picLocks noGrp="1" noChangeAspect="1"/>
          </p:cNvPicPr>
          <p:nvPr>
            <p:ph type="pic" idx="3"/>
          </p:nvPr>
        </p:nvPicPr>
        <p:blipFill>
          <a:blip r:embed="rId4"/>
          <a:srcRect l="10730" r="10730"/>
          <a:stretch/>
        </p:blipFill>
        <p:spPr>
          <a:prstGeom prst="rect">
            <a:avLst/>
          </a:prstGeom>
        </p:spPr>
      </p:pic>
      <p:pic>
        <p:nvPicPr>
          <p:cNvPr id="7" name="Picture Placeholder 6">
            <a:extLst>
              <a:ext uri="{FF2B5EF4-FFF2-40B4-BE49-F238E27FC236}">
                <a16:creationId xmlns:a16="http://schemas.microsoft.com/office/drawing/2014/main" id="{83C62F30-B594-EA29-1D84-515F70C9028B}"/>
              </a:ext>
            </a:extLst>
          </p:cNvPr>
          <p:cNvPicPr>
            <a:picLocks noGrp="1" noChangeAspect="1"/>
          </p:cNvPicPr>
          <p:nvPr>
            <p:ph type="pic" idx="4"/>
          </p:nvPr>
        </p:nvPicPr>
        <p:blipFill>
          <a:blip r:embed="rId5"/>
          <a:srcRect t="12811" b="12811"/>
          <a:stretch/>
        </p:blipFill>
        <p:spPr>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DEB06AF-EE8F-6180-3E10-136D2DD36910}"/>
              </a:ext>
            </a:extLst>
          </p:cNvPr>
          <p:cNvPicPr>
            <a:picLocks noGrp="1" noChangeAspect="1"/>
          </p:cNvPicPr>
          <p:nvPr>
            <p:ph type="pic" idx="2"/>
          </p:nvPr>
        </p:nvPicPr>
        <p:blipFill>
          <a:blip r:embed="rId3"/>
          <a:srcRect t="13170" b="13170"/>
          <a:stretch>
            <a:fillRect/>
          </a:stretch>
        </p:blipFill>
        <p:spPr/>
      </p:pic>
      <p:pic>
        <p:nvPicPr>
          <p:cNvPr id="7" name="Picture Placeholder 6">
            <a:extLst>
              <a:ext uri="{FF2B5EF4-FFF2-40B4-BE49-F238E27FC236}">
                <a16:creationId xmlns:a16="http://schemas.microsoft.com/office/drawing/2014/main" id="{60F1E4F9-67E2-C2B9-D292-1A9E9D52E36E}"/>
              </a:ext>
            </a:extLst>
          </p:cNvPr>
          <p:cNvPicPr>
            <a:picLocks noGrp="1" noChangeAspect="1"/>
          </p:cNvPicPr>
          <p:nvPr>
            <p:ph type="pic" idx="3"/>
          </p:nvPr>
        </p:nvPicPr>
        <p:blipFill>
          <a:blip r:embed="rId4"/>
          <a:srcRect t="15770" b="15770"/>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4A556C3-6559-3D09-DBDA-AD855C512258}"/>
              </a:ext>
            </a:extLst>
          </p:cNvPr>
          <p:cNvPicPr>
            <a:picLocks noGrp="1" noChangeAspect="1"/>
          </p:cNvPicPr>
          <p:nvPr>
            <p:ph type="pic" idx="2"/>
          </p:nvPr>
        </p:nvPicPr>
        <p:blipFill>
          <a:blip r:embed="rId3"/>
          <a:srcRect t="29993" b="29993"/>
          <a:stretch/>
        </p:blipFill>
        <p:spPr/>
      </p:pic>
      <p:pic>
        <p:nvPicPr>
          <p:cNvPr id="8" name="Picture Placeholder 7">
            <a:extLst>
              <a:ext uri="{FF2B5EF4-FFF2-40B4-BE49-F238E27FC236}">
                <a16:creationId xmlns:a16="http://schemas.microsoft.com/office/drawing/2014/main" id="{E39155D1-4F1D-41AC-5114-B023EE55E72D}"/>
              </a:ext>
            </a:extLst>
          </p:cNvPr>
          <p:cNvPicPr>
            <a:picLocks noGrp="1" noChangeAspect="1"/>
          </p:cNvPicPr>
          <p:nvPr>
            <p:ph type="pic" idx="3"/>
          </p:nvPr>
        </p:nvPicPr>
        <p:blipFill>
          <a:blip r:embed="rId4"/>
          <a:srcRect t="29993" b="29993"/>
          <a:stretch/>
        </p:blip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5835305-22C9-6116-4F7A-AE5ACF814D21}"/>
              </a:ext>
            </a:extLst>
          </p:cNvPr>
          <p:cNvPicPr>
            <a:picLocks noGrp="1" noChangeAspect="1"/>
          </p:cNvPicPr>
          <p:nvPr>
            <p:ph type="pic" idx="2"/>
          </p:nvPr>
        </p:nvPicPr>
        <p:blipFill>
          <a:blip r:embed="rId3"/>
          <a:srcRect t="38558" b="21428"/>
          <a:stretch>
            <a:fillRect/>
          </a:stretch>
        </p:blipFill>
        <p:spPr>
          <a:xfrm>
            <a:off x="0" y="1300163"/>
            <a:ext cx="6858000" cy="3652837"/>
          </a:xfrm>
        </p:spPr>
      </p:pic>
      <p:pic>
        <p:nvPicPr>
          <p:cNvPr id="8" name="Picture Placeholder 7">
            <a:extLst>
              <a:ext uri="{FF2B5EF4-FFF2-40B4-BE49-F238E27FC236}">
                <a16:creationId xmlns:a16="http://schemas.microsoft.com/office/drawing/2014/main" id="{C89CF570-7013-8434-B0D4-4FBBC597F0D9}"/>
              </a:ext>
            </a:extLst>
          </p:cNvPr>
          <p:cNvPicPr>
            <a:picLocks noGrp="1" noChangeAspect="1"/>
          </p:cNvPicPr>
          <p:nvPr>
            <p:ph type="pic" idx="3"/>
          </p:nvPr>
        </p:nvPicPr>
        <p:blipFill>
          <a:blip r:embed="rId4"/>
          <a:srcRect t="23243" b="37903"/>
          <a:stretch>
            <a:fillRect/>
          </a:stretch>
        </p:blipFill>
        <p:spPr>
          <a:xfrm>
            <a:off x="0" y="5201653"/>
            <a:ext cx="6858000" cy="3652837"/>
          </a:xfr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438</Words>
  <Application>Microsoft Office PowerPoint</Application>
  <PresentationFormat>A4 Paper (210x297 mm)</PresentationFormat>
  <Paragraphs>56</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BRYAN</dc:creator>
  <cp:lastModifiedBy>PUTRI DANIA UMAIRAH BINTI ZULFADLY</cp:lastModifiedBy>
  <cp:revision>3</cp:revision>
  <dcterms:created xsi:type="dcterms:W3CDTF">2025-03-24T14:33:10Z</dcterms:created>
  <dcterms:modified xsi:type="dcterms:W3CDTF">2026-01-28T16:13:02Z</dcterms:modified>
</cp:coreProperties>
</file>