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258" r:id="rId4"/>
    <p:sldId id="268" r:id="rId5"/>
    <p:sldId id="269" r:id="rId6"/>
    <p:sldId id="259" r:id="rId7"/>
    <p:sldId id="261" r:id="rId8"/>
    <p:sldId id="262" r:id="rId9"/>
    <p:sldId id="263" r:id="rId10"/>
    <p:sldId id="264" r:id="rId11"/>
    <p:sldId id="265" r:id="rId12"/>
    <p:sldId id="270" r:id="rId13"/>
    <p:sldId id="271" r:id="rId14"/>
    <p:sldId id="272" r:id="rId15"/>
    <p:sldId id="274" r:id="rId16"/>
    <p:sldId id="273" r:id="rId17"/>
    <p:sldId id="275" r:id="rId18"/>
    <p:sldId id="276" r:id="rId19"/>
    <p:sldId id="260" r:id="rId20"/>
    <p:sldId id="266" r:id="rId21"/>
    <p:sldId id="267" r:id="rId22"/>
  </p:sldIdLst>
  <p:sldSz cx="6858000" cy="9906000" type="A4"/>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4" roundtripDataSignature="AMtx7mgEwArhBPRcl3WEXC6vVkzgf07Rk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64A65E-775E-460B-8A53-65B60B0EA2E2}">
  <a:tblStyle styleId="{1A64A65E-775E-460B-8A53-65B60B0EA2E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21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7a40d08822_4_69: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7a40d08822_4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37a40d08822_4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7a40d08822_4_77: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7a40d08822_4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37a40d08822_4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7a40d08822_4_4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7a40d08822_4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g37a40d08822_4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7a40d08822_4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37a40d08822_4_87: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BD7ED1AA-3CF2-C04A-9415-C126C9AF24AD}"/>
            </a:ext>
          </a:extLst>
        </p:cNvPr>
        <p:cNvGrpSpPr/>
        <p:nvPr/>
      </p:nvGrpSpPr>
      <p:grpSpPr>
        <a:xfrm>
          <a:off x="0" y="0"/>
          <a:ext cx="0" cy="0"/>
          <a:chOff x="0" y="0"/>
          <a:chExt cx="0" cy="0"/>
        </a:xfrm>
      </p:grpSpPr>
      <p:sp>
        <p:nvSpPr>
          <p:cNvPr id="128" name="Google Shape;128;g37a40d08822_4_87:notes">
            <a:extLst>
              <a:ext uri="{FF2B5EF4-FFF2-40B4-BE49-F238E27FC236}">
                <a16:creationId xmlns:a16="http://schemas.microsoft.com/office/drawing/2014/main" id="{5830E4D2-36F4-D998-B96C-6EA506F059A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37a40d08822_4_87:notes">
            <a:extLst>
              <a:ext uri="{FF2B5EF4-FFF2-40B4-BE49-F238E27FC236}">
                <a16:creationId xmlns:a16="http://schemas.microsoft.com/office/drawing/2014/main" id="{021E6863-AF09-D840-813F-F4EDCA142CF7}"/>
              </a:ext>
            </a:extLst>
          </p:cNvPr>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0784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15043C06-E7DC-9D56-5135-9B489FA34370}"/>
            </a:ext>
          </a:extLst>
        </p:cNvPr>
        <p:cNvGrpSpPr/>
        <p:nvPr/>
      </p:nvGrpSpPr>
      <p:grpSpPr>
        <a:xfrm>
          <a:off x="0" y="0"/>
          <a:ext cx="0" cy="0"/>
          <a:chOff x="0" y="0"/>
          <a:chExt cx="0" cy="0"/>
        </a:xfrm>
      </p:grpSpPr>
      <p:sp>
        <p:nvSpPr>
          <p:cNvPr id="128" name="Google Shape;128;g37a40d08822_4_87:notes">
            <a:extLst>
              <a:ext uri="{FF2B5EF4-FFF2-40B4-BE49-F238E27FC236}">
                <a16:creationId xmlns:a16="http://schemas.microsoft.com/office/drawing/2014/main" id="{38B2F9DE-4FD0-E958-323B-FA9881FE9E10}"/>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37a40d08822_4_87:notes">
            <a:extLst>
              <a:ext uri="{FF2B5EF4-FFF2-40B4-BE49-F238E27FC236}">
                <a16:creationId xmlns:a16="http://schemas.microsoft.com/office/drawing/2014/main" id="{E1652837-EAA5-1DD4-820F-CBF24061186F}"/>
              </a:ext>
            </a:extLst>
          </p:cNvPr>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5445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7a40d08822_4_2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7a40d08822_4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37a40d08822_4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7a40d08822_4_5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7a40d08822_4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37a40d08822_4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7a40d08822_4_3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7a40d08822_4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37a40d08822_4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5"/>
        <p:cNvGrpSpPr/>
        <p:nvPr/>
      </p:nvGrpSpPr>
      <p:grpSpPr>
        <a:xfrm>
          <a:off x="0" y="0"/>
          <a:ext cx="0" cy="0"/>
          <a:chOff x="0" y="0"/>
          <a:chExt cx="0" cy="0"/>
        </a:xfrm>
      </p:grpSpPr>
      <p:sp>
        <p:nvSpPr>
          <p:cNvPr id="16" name="Google Shape;16;p14"/>
          <p:cNvSpPr>
            <a:spLocks noGrp="1"/>
          </p:cNvSpPr>
          <p:nvPr>
            <p:ph type="pic" idx="2"/>
          </p:nvPr>
        </p:nvSpPr>
        <p:spPr>
          <a:xfrm>
            <a:off x="0" y="1351280"/>
            <a:ext cx="6858000" cy="4216401"/>
          </a:xfrm>
          <a:prstGeom prst="rect">
            <a:avLst/>
          </a:prstGeom>
          <a:noFill/>
          <a:ln>
            <a:noFill/>
          </a:ln>
        </p:spPr>
        <p:txBody>
          <a:bodyPr/>
          <a:lstStyle/>
          <a:p>
            <a:endParaRPr lang="en-MY"/>
          </a:p>
        </p:txBody>
      </p:sp>
      <p:sp>
        <p:nvSpPr>
          <p:cNvPr id="17" name="Google Shape;17;p14"/>
          <p:cNvSpPr>
            <a:spLocks noGrp="1"/>
          </p:cNvSpPr>
          <p:nvPr>
            <p:ph type="pic" idx="3"/>
          </p:nvPr>
        </p:nvSpPr>
        <p:spPr>
          <a:xfrm>
            <a:off x="0" y="5764192"/>
            <a:ext cx="3332746" cy="3067071"/>
          </a:xfrm>
          <a:prstGeom prst="rect">
            <a:avLst/>
          </a:prstGeom>
          <a:noFill/>
          <a:ln>
            <a:noFill/>
          </a:ln>
        </p:spPr>
        <p:txBody>
          <a:bodyPr/>
          <a:lstStyle/>
          <a:p>
            <a:endParaRPr lang="en-MY"/>
          </a:p>
        </p:txBody>
      </p:sp>
      <p:sp>
        <p:nvSpPr>
          <p:cNvPr id="18" name="Google Shape;18;p14"/>
          <p:cNvSpPr>
            <a:spLocks noGrp="1"/>
          </p:cNvSpPr>
          <p:nvPr>
            <p:ph type="pic" idx="4"/>
          </p:nvPr>
        </p:nvSpPr>
        <p:spPr>
          <a:xfrm>
            <a:off x="3525254" y="5764192"/>
            <a:ext cx="3332746" cy="3067071"/>
          </a:xfrm>
          <a:prstGeom prst="rect">
            <a:avLst/>
          </a:prstGeom>
          <a:noFill/>
          <a:ln>
            <a:noFill/>
          </a:ln>
        </p:spPr>
        <p:txBody>
          <a:bodyPr/>
          <a:lstStyle/>
          <a:p>
            <a:endParaRPr lang="en-M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56" name="Google Shape;56;p23"/>
          <p:cNvSpPr txBox="1">
            <a:spLocks noGrp="1"/>
          </p:cNvSpPr>
          <p:nvPr>
            <p:ph type="title"/>
          </p:nvPr>
        </p:nvSpPr>
        <p:spPr>
          <a:xfrm>
            <a:off x="467916" y="2469624"/>
            <a:ext cx="5915025" cy="41206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3"/>
          <p:cNvSpPr txBox="1">
            <a:spLocks noGrp="1"/>
          </p:cNvSpPr>
          <p:nvPr>
            <p:ph type="body" idx="1"/>
          </p:nvPr>
        </p:nvSpPr>
        <p:spPr>
          <a:xfrm>
            <a:off x="467916" y="6629226"/>
            <a:ext cx="5915025" cy="216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8" name="Google Shape;58;p2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p24"/>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4"/>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24"/>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 name="Google Shape;65;p2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
        <p:cNvGrpSpPr/>
        <p:nvPr/>
      </p:nvGrpSpPr>
      <p:grpSpPr>
        <a:xfrm>
          <a:off x="0" y="0"/>
          <a:ext cx="0" cy="0"/>
          <a:chOff x="0" y="0"/>
          <a:chExt cx="0" cy="0"/>
        </a:xfrm>
      </p:grpSpPr>
      <p:sp>
        <p:nvSpPr>
          <p:cNvPr id="69" name="Google Shape;69;p25"/>
          <p:cNvSpPr txBox="1">
            <a:spLocks noGrp="1"/>
          </p:cNvSpPr>
          <p:nvPr>
            <p:ph type="title"/>
          </p:nvPr>
        </p:nvSpPr>
        <p:spPr>
          <a:xfrm>
            <a:off x="472381"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5"/>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71" name="Google Shape;71;p25"/>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25"/>
          <p:cNvSpPr txBox="1">
            <a:spLocks noGrp="1"/>
          </p:cNvSpPr>
          <p:nvPr>
            <p:ph type="body" idx="3"/>
          </p:nvPr>
        </p:nvSpPr>
        <p:spPr>
          <a:xfrm>
            <a:off x="3471863"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73" name="Google Shape;73;p25"/>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2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26"/>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
        <p:nvSpPr>
          <p:cNvPr id="83" name="Google Shape;83;p2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6"/>
        <p:cNvGrpSpPr/>
        <p:nvPr/>
      </p:nvGrpSpPr>
      <p:grpSpPr>
        <a:xfrm>
          <a:off x="0" y="0"/>
          <a:ext cx="0" cy="0"/>
          <a:chOff x="0" y="0"/>
          <a:chExt cx="0" cy="0"/>
        </a:xfrm>
      </p:grpSpPr>
      <p:sp>
        <p:nvSpPr>
          <p:cNvPr id="87" name="Google Shape;87;p28"/>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8"/>
          <p:cNvSpPr txBox="1">
            <a:spLocks noGrp="1"/>
          </p:cNvSpPr>
          <p:nvPr>
            <p:ph type="body" idx="1"/>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9" name="Google Shape;89;p28"/>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0" name="Google Shape;90;p2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3"/>
        <p:cNvGrpSpPr/>
        <p:nvPr/>
      </p:nvGrpSpPr>
      <p:grpSpPr>
        <a:xfrm>
          <a:off x="0" y="0"/>
          <a:ext cx="0" cy="0"/>
          <a:chOff x="0" y="0"/>
          <a:chExt cx="0" cy="0"/>
        </a:xfrm>
      </p:grpSpPr>
      <p:sp>
        <p:nvSpPr>
          <p:cNvPr id="94" name="Google Shape;94;p29"/>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29"/>
          <p:cNvSpPr>
            <a:spLocks noGrp="1"/>
          </p:cNvSpPr>
          <p:nvPr>
            <p:ph type="pic" idx="2"/>
          </p:nvPr>
        </p:nvSpPr>
        <p:spPr>
          <a:xfrm>
            <a:off x="2915543" y="1426283"/>
            <a:ext cx="3471863" cy="7039681"/>
          </a:xfrm>
          <a:prstGeom prst="rect">
            <a:avLst/>
          </a:prstGeom>
          <a:noFill/>
          <a:ln>
            <a:noFill/>
          </a:ln>
        </p:spPr>
      </p:sp>
      <p:sp>
        <p:nvSpPr>
          <p:cNvPr id="96" name="Google Shape;96;p29"/>
          <p:cNvSpPr txBox="1">
            <a:spLocks noGrp="1"/>
          </p:cNvSpPr>
          <p:nvPr>
            <p:ph type="body" idx="1"/>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7" name="Google Shape;97;p2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0"/>
        <p:cNvGrpSpPr/>
        <p:nvPr/>
      </p:nvGrpSpPr>
      <p:grpSpPr>
        <a:xfrm>
          <a:off x="0" y="0"/>
          <a:ext cx="0" cy="0"/>
          <a:chOff x="0" y="0"/>
          <a:chExt cx="0" cy="0"/>
        </a:xfrm>
      </p:grpSpPr>
      <p:sp>
        <p:nvSpPr>
          <p:cNvPr id="101" name="Google Shape;101;p30"/>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30"/>
          <p:cNvSpPr txBox="1">
            <a:spLocks noGrp="1"/>
          </p:cNvSpPr>
          <p:nvPr>
            <p:ph type="body" idx="1"/>
          </p:nvPr>
        </p:nvSpPr>
        <p:spPr>
          <a:xfrm rot="5400000">
            <a:off x="286367"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3" name="Google Shape;103;p3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6"/>
        <p:cNvGrpSpPr/>
        <p:nvPr/>
      </p:nvGrpSpPr>
      <p:grpSpPr>
        <a:xfrm>
          <a:off x="0" y="0"/>
          <a:ext cx="0" cy="0"/>
          <a:chOff x="0" y="0"/>
          <a:chExt cx="0" cy="0"/>
        </a:xfrm>
      </p:grpSpPr>
      <p:sp>
        <p:nvSpPr>
          <p:cNvPr id="107" name="Google Shape;107;p31"/>
          <p:cNvSpPr txBox="1">
            <a:spLocks noGrp="1"/>
          </p:cNvSpPr>
          <p:nvPr>
            <p:ph type="title"/>
          </p:nvPr>
        </p:nvSpPr>
        <p:spPr>
          <a:xfrm rot="5400000">
            <a:off x="1449696" y="3985464"/>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31"/>
          <p:cNvSpPr txBox="1">
            <a:spLocks noGrp="1"/>
          </p:cNvSpPr>
          <p:nvPr>
            <p:ph type="body" idx="1"/>
          </p:nvPr>
        </p:nvSpPr>
        <p:spPr>
          <a:xfrm rot="5400000">
            <a:off x="-1550679" y="2549570"/>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9" name="Google Shape;109;p3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
        <p:cNvGrpSpPr/>
        <p:nvPr/>
      </p:nvGrpSpPr>
      <p:grpSpPr>
        <a:xfrm>
          <a:off x="0" y="0"/>
          <a:ext cx="0" cy="0"/>
          <a:chOff x="0" y="0"/>
          <a:chExt cx="0" cy="0"/>
        </a:xfrm>
      </p:grpSpPr>
      <p:sp>
        <p:nvSpPr>
          <p:cNvPr id="20" name="Google Shape;20;p15"/>
          <p:cNvSpPr txBox="1">
            <a:spLocks noGrp="1"/>
          </p:cNvSpPr>
          <p:nvPr>
            <p:ph type="ctrTitle"/>
          </p:nvPr>
        </p:nvSpPr>
        <p:spPr>
          <a:xfrm>
            <a:off x="514350" y="1621191"/>
            <a:ext cx="58293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5"/>
          <p:cNvSpPr txBox="1">
            <a:spLocks noGrp="1"/>
          </p:cNvSpPr>
          <p:nvPr>
            <p:ph type="subTitle" idx="1"/>
          </p:nvPr>
        </p:nvSpPr>
        <p:spPr>
          <a:xfrm>
            <a:off x="857250" y="5202944"/>
            <a:ext cx="5143500" cy="23916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2" name="Google Shape;22;p1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5"/>
        <p:cNvGrpSpPr/>
        <p:nvPr/>
      </p:nvGrpSpPr>
      <p:grpSpPr>
        <a:xfrm>
          <a:off x="0" y="0"/>
          <a:ext cx="0" cy="0"/>
          <a:chOff x="0" y="0"/>
          <a:chExt cx="0" cy="0"/>
        </a:xfrm>
      </p:grpSpPr>
      <p:sp>
        <p:nvSpPr>
          <p:cNvPr id="26" name="Google Shape;26;p16"/>
          <p:cNvSpPr>
            <a:spLocks noGrp="1"/>
          </p:cNvSpPr>
          <p:nvPr>
            <p:ph type="pic" idx="2"/>
          </p:nvPr>
        </p:nvSpPr>
        <p:spPr>
          <a:xfrm>
            <a:off x="0" y="1335088"/>
            <a:ext cx="6858000" cy="73279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7"/>
        <p:cNvGrpSpPr/>
        <p:nvPr/>
      </p:nvGrpSpPr>
      <p:grpSpPr>
        <a:xfrm>
          <a:off x="0" y="0"/>
          <a:ext cx="0" cy="0"/>
          <a:chOff x="0" y="0"/>
          <a:chExt cx="0" cy="0"/>
        </a:xfrm>
      </p:grpSpPr>
      <p:sp>
        <p:nvSpPr>
          <p:cNvPr id="28" name="Google Shape;28;p17"/>
          <p:cNvSpPr>
            <a:spLocks noGrp="1"/>
          </p:cNvSpPr>
          <p:nvPr>
            <p:ph type="pic" idx="2"/>
          </p:nvPr>
        </p:nvSpPr>
        <p:spPr>
          <a:xfrm>
            <a:off x="0" y="1300163"/>
            <a:ext cx="6858000" cy="3652837"/>
          </a:xfrm>
          <a:prstGeom prst="rect">
            <a:avLst/>
          </a:prstGeom>
          <a:noFill/>
          <a:ln>
            <a:noFill/>
          </a:ln>
        </p:spPr>
      </p:sp>
      <p:sp>
        <p:nvSpPr>
          <p:cNvPr id="29" name="Google Shape;29;p17"/>
          <p:cNvSpPr>
            <a:spLocks noGrp="1"/>
          </p:cNvSpPr>
          <p:nvPr>
            <p:ph type="pic" idx="3"/>
          </p:nvPr>
        </p:nvSpPr>
        <p:spPr>
          <a:xfrm>
            <a:off x="0" y="5201653"/>
            <a:ext cx="6858000" cy="3652837"/>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0"/>
        <p:cNvGrpSpPr/>
        <p:nvPr/>
      </p:nvGrpSpPr>
      <p:grpSpPr>
        <a:xfrm>
          <a:off x="0" y="0"/>
          <a:ext cx="0" cy="0"/>
          <a:chOff x="0" y="0"/>
          <a:chExt cx="0" cy="0"/>
        </a:xfrm>
      </p:grpSpPr>
      <p:sp>
        <p:nvSpPr>
          <p:cNvPr id="31" name="Google Shape;31;p18"/>
          <p:cNvSpPr>
            <a:spLocks noGrp="1"/>
          </p:cNvSpPr>
          <p:nvPr>
            <p:ph type="pic" idx="2"/>
          </p:nvPr>
        </p:nvSpPr>
        <p:spPr>
          <a:xfrm>
            <a:off x="3573379" y="1439353"/>
            <a:ext cx="3284621" cy="3566694"/>
          </a:xfrm>
          <a:prstGeom prst="rect">
            <a:avLst/>
          </a:prstGeom>
          <a:noFill/>
          <a:ln>
            <a:noFill/>
          </a:ln>
        </p:spPr>
      </p:sp>
      <p:sp>
        <p:nvSpPr>
          <p:cNvPr id="32" name="Google Shape;32;p18"/>
          <p:cNvSpPr>
            <a:spLocks noGrp="1"/>
          </p:cNvSpPr>
          <p:nvPr>
            <p:ph type="pic" idx="3"/>
          </p:nvPr>
        </p:nvSpPr>
        <p:spPr>
          <a:xfrm>
            <a:off x="3" y="1439353"/>
            <a:ext cx="3284621" cy="3566694"/>
          </a:xfrm>
          <a:prstGeom prst="rect">
            <a:avLst/>
          </a:prstGeom>
          <a:noFill/>
          <a:ln>
            <a:noFill/>
          </a:ln>
        </p:spPr>
      </p:sp>
      <p:sp>
        <p:nvSpPr>
          <p:cNvPr id="33" name="Google Shape;33;p18"/>
          <p:cNvSpPr>
            <a:spLocks noGrp="1"/>
          </p:cNvSpPr>
          <p:nvPr>
            <p:ph type="pic" idx="4"/>
          </p:nvPr>
        </p:nvSpPr>
        <p:spPr>
          <a:xfrm>
            <a:off x="3573379" y="5284536"/>
            <a:ext cx="3284621" cy="3566694"/>
          </a:xfrm>
          <a:prstGeom prst="rect">
            <a:avLst/>
          </a:prstGeom>
          <a:noFill/>
          <a:ln>
            <a:noFill/>
          </a:ln>
        </p:spPr>
      </p:sp>
      <p:sp>
        <p:nvSpPr>
          <p:cNvPr id="34" name="Google Shape;34;p18"/>
          <p:cNvSpPr>
            <a:spLocks noGrp="1"/>
          </p:cNvSpPr>
          <p:nvPr>
            <p:ph type="pic" idx="5"/>
          </p:nvPr>
        </p:nvSpPr>
        <p:spPr>
          <a:xfrm>
            <a:off x="3" y="5284536"/>
            <a:ext cx="3284621" cy="356669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5"/>
        <p:cNvGrpSpPr/>
        <p:nvPr/>
      </p:nvGrpSpPr>
      <p:grpSpPr>
        <a:xfrm>
          <a:off x="0" y="0"/>
          <a:ext cx="0" cy="0"/>
          <a:chOff x="0" y="0"/>
          <a:chExt cx="0" cy="0"/>
        </a:xfrm>
      </p:grpSpPr>
      <p:sp>
        <p:nvSpPr>
          <p:cNvPr id="36" name="Google Shape;36;p19"/>
          <p:cNvSpPr>
            <a:spLocks noGrp="1"/>
          </p:cNvSpPr>
          <p:nvPr>
            <p:ph type="pic" idx="2"/>
          </p:nvPr>
        </p:nvSpPr>
        <p:spPr>
          <a:xfrm>
            <a:off x="3565002" y="1493838"/>
            <a:ext cx="3292997" cy="7151687"/>
          </a:xfrm>
          <a:prstGeom prst="rect">
            <a:avLst/>
          </a:prstGeom>
          <a:noFill/>
          <a:ln>
            <a:noFill/>
          </a:ln>
        </p:spPr>
      </p:sp>
      <p:sp>
        <p:nvSpPr>
          <p:cNvPr id="37" name="Google Shape;37;p19"/>
          <p:cNvSpPr>
            <a:spLocks noGrp="1"/>
          </p:cNvSpPr>
          <p:nvPr>
            <p:ph type="pic" idx="3"/>
          </p:nvPr>
        </p:nvSpPr>
        <p:spPr>
          <a:xfrm>
            <a:off x="0" y="1493838"/>
            <a:ext cx="3292997" cy="7151687"/>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8"/>
        <p:cNvGrpSpPr/>
        <p:nvPr/>
      </p:nvGrpSpPr>
      <p:grpSpPr>
        <a:xfrm>
          <a:off x="0" y="0"/>
          <a:ext cx="0" cy="0"/>
          <a:chOff x="0" y="0"/>
          <a:chExt cx="0" cy="0"/>
        </a:xfrm>
      </p:grpSpPr>
      <p:sp>
        <p:nvSpPr>
          <p:cNvPr id="39" name="Google Shape;39;p20"/>
          <p:cNvSpPr>
            <a:spLocks noGrp="1"/>
          </p:cNvSpPr>
          <p:nvPr>
            <p:ph type="pic" idx="2"/>
          </p:nvPr>
        </p:nvSpPr>
        <p:spPr>
          <a:xfrm>
            <a:off x="0" y="1369394"/>
            <a:ext cx="3332480" cy="2354194"/>
          </a:xfrm>
          <a:prstGeom prst="rect">
            <a:avLst/>
          </a:prstGeom>
          <a:noFill/>
          <a:ln>
            <a:noFill/>
          </a:ln>
        </p:spPr>
      </p:sp>
      <p:sp>
        <p:nvSpPr>
          <p:cNvPr id="40" name="Google Shape;40;p20"/>
          <p:cNvSpPr>
            <a:spLocks noGrp="1"/>
          </p:cNvSpPr>
          <p:nvPr>
            <p:ph type="pic" idx="3"/>
          </p:nvPr>
        </p:nvSpPr>
        <p:spPr>
          <a:xfrm>
            <a:off x="0" y="3936631"/>
            <a:ext cx="3332480" cy="2337435"/>
          </a:xfrm>
          <a:prstGeom prst="rect">
            <a:avLst/>
          </a:prstGeom>
          <a:noFill/>
          <a:ln>
            <a:noFill/>
          </a:ln>
        </p:spPr>
      </p:sp>
      <p:sp>
        <p:nvSpPr>
          <p:cNvPr id="41" name="Google Shape;41;p20"/>
          <p:cNvSpPr>
            <a:spLocks noGrp="1"/>
          </p:cNvSpPr>
          <p:nvPr>
            <p:ph type="pic" idx="4"/>
          </p:nvPr>
        </p:nvSpPr>
        <p:spPr>
          <a:xfrm>
            <a:off x="3525520" y="1386153"/>
            <a:ext cx="3332480" cy="2337435"/>
          </a:xfrm>
          <a:prstGeom prst="rect">
            <a:avLst/>
          </a:prstGeom>
          <a:noFill/>
          <a:ln>
            <a:noFill/>
          </a:ln>
        </p:spPr>
      </p:sp>
      <p:sp>
        <p:nvSpPr>
          <p:cNvPr id="42" name="Google Shape;42;p20"/>
          <p:cNvSpPr>
            <a:spLocks noGrp="1"/>
          </p:cNvSpPr>
          <p:nvPr>
            <p:ph type="pic" idx="5"/>
          </p:nvPr>
        </p:nvSpPr>
        <p:spPr>
          <a:xfrm>
            <a:off x="3525520" y="3936631"/>
            <a:ext cx="3332480" cy="2337435"/>
          </a:xfrm>
          <a:prstGeom prst="rect">
            <a:avLst/>
          </a:prstGeom>
          <a:noFill/>
          <a:ln>
            <a:noFill/>
          </a:ln>
        </p:spPr>
      </p:sp>
      <p:sp>
        <p:nvSpPr>
          <p:cNvPr id="43" name="Google Shape;43;p20"/>
          <p:cNvSpPr>
            <a:spLocks noGrp="1"/>
          </p:cNvSpPr>
          <p:nvPr>
            <p:ph type="pic" idx="6"/>
          </p:nvPr>
        </p:nvSpPr>
        <p:spPr>
          <a:xfrm>
            <a:off x="0" y="6487109"/>
            <a:ext cx="3332480" cy="2337435"/>
          </a:xfrm>
          <a:prstGeom prst="rect">
            <a:avLst/>
          </a:prstGeom>
          <a:noFill/>
          <a:ln>
            <a:noFill/>
          </a:ln>
        </p:spPr>
      </p:sp>
      <p:sp>
        <p:nvSpPr>
          <p:cNvPr id="44" name="Google Shape;44;p20"/>
          <p:cNvSpPr>
            <a:spLocks noGrp="1"/>
          </p:cNvSpPr>
          <p:nvPr>
            <p:ph type="pic" idx="7"/>
          </p:nvPr>
        </p:nvSpPr>
        <p:spPr>
          <a:xfrm>
            <a:off x="3525520" y="6487108"/>
            <a:ext cx="3332480" cy="2337435"/>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45"/>
        <p:cNvGrpSpPr/>
        <p:nvPr/>
      </p:nvGrpSpPr>
      <p:grpSpPr>
        <a:xfrm>
          <a:off x="0" y="0"/>
          <a:ext cx="0" cy="0"/>
          <a:chOff x="0" y="0"/>
          <a:chExt cx="0" cy="0"/>
        </a:xfrm>
      </p:grpSpPr>
      <p:sp>
        <p:nvSpPr>
          <p:cNvPr id="46" name="Google Shape;46;p21"/>
          <p:cNvSpPr>
            <a:spLocks noGrp="1"/>
          </p:cNvSpPr>
          <p:nvPr>
            <p:ph type="pic" idx="2"/>
          </p:nvPr>
        </p:nvSpPr>
        <p:spPr>
          <a:xfrm>
            <a:off x="0" y="4581002"/>
            <a:ext cx="6858000" cy="4216401"/>
          </a:xfrm>
          <a:prstGeom prst="rect">
            <a:avLst/>
          </a:prstGeom>
          <a:noFill/>
          <a:ln>
            <a:noFill/>
          </a:ln>
        </p:spPr>
      </p:sp>
      <p:sp>
        <p:nvSpPr>
          <p:cNvPr id="47" name="Google Shape;47;p21"/>
          <p:cNvSpPr>
            <a:spLocks noGrp="1"/>
          </p:cNvSpPr>
          <p:nvPr>
            <p:ph type="pic" idx="3"/>
          </p:nvPr>
        </p:nvSpPr>
        <p:spPr>
          <a:xfrm>
            <a:off x="0" y="1342664"/>
            <a:ext cx="3332746" cy="3067071"/>
          </a:xfrm>
          <a:prstGeom prst="rect">
            <a:avLst/>
          </a:prstGeom>
          <a:noFill/>
          <a:ln>
            <a:noFill/>
          </a:ln>
        </p:spPr>
      </p:sp>
      <p:sp>
        <p:nvSpPr>
          <p:cNvPr id="48" name="Google Shape;48;p21"/>
          <p:cNvSpPr>
            <a:spLocks noGrp="1"/>
          </p:cNvSpPr>
          <p:nvPr>
            <p:ph type="pic" idx="4"/>
          </p:nvPr>
        </p:nvSpPr>
        <p:spPr>
          <a:xfrm>
            <a:off x="3525254" y="1342664"/>
            <a:ext cx="3332746" cy="3067071"/>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2"/>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 name="Google Shape;52;p2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CAB5AB8-796E-B52B-74F1-CFEE1DF190F2}"/>
              </a:ext>
            </a:extLst>
          </p:cNvPr>
          <p:cNvPicPr>
            <a:picLocks noGrp="1" noChangeAspect="1"/>
          </p:cNvPicPr>
          <p:nvPr>
            <p:ph type="pic" idx="2"/>
          </p:nvPr>
        </p:nvPicPr>
        <p:blipFill>
          <a:blip r:embed="rId3"/>
          <a:srcRect t="13369" b="13369"/>
          <a:stretch/>
        </p:blipFill>
        <p:spPr>
          <a:xfrm>
            <a:off x="0" y="2236788"/>
            <a:ext cx="6858000" cy="2403475"/>
          </a:xfrm>
          <a:prstGeom prst="rect">
            <a:avLst/>
          </a:prstGeom>
          <a:noFill/>
          <a:ln>
            <a:noFill/>
          </a:ln>
        </p:spPr>
      </p:pic>
      <p:sp>
        <p:nvSpPr>
          <p:cNvPr id="117" name="Google Shape;117;p1"/>
          <p:cNvSpPr txBox="1"/>
          <p:nvPr/>
        </p:nvSpPr>
        <p:spPr>
          <a:xfrm>
            <a:off x="164241" y="4768467"/>
            <a:ext cx="606552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Specification</a:t>
            </a:r>
            <a:endParaRPr sz="2400" b="1">
              <a:solidFill>
                <a:schemeClr val="dk1"/>
              </a:solidFill>
              <a:latin typeface="Arial"/>
              <a:ea typeface="Arial"/>
              <a:cs typeface="Arial"/>
              <a:sym typeface="Arial"/>
            </a:endParaRPr>
          </a:p>
        </p:txBody>
      </p:sp>
      <p:graphicFrame>
        <p:nvGraphicFramePr>
          <p:cNvPr id="118" name="Google Shape;118;p1"/>
          <p:cNvGraphicFramePr/>
          <p:nvPr>
            <p:extLst>
              <p:ext uri="{D42A27DB-BD31-4B8C-83A1-F6EECF244321}">
                <p14:modId xmlns:p14="http://schemas.microsoft.com/office/powerpoint/2010/main" val="1653945418"/>
              </p:ext>
            </p:extLst>
          </p:nvPr>
        </p:nvGraphicFramePr>
        <p:xfrm>
          <a:off x="164240" y="5265420"/>
          <a:ext cx="6518500" cy="3600900"/>
        </p:xfrm>
        <a:graphic>
          <a:graphicData uri="http://schemas.openxmlformats.org/drawingml/2006/table">
            <a:tbl>
              <a:tblPr>
                <a:noFill/>
                <a:tableStyleId>{1A64A65E-775E-460B-8A53-65B60B0EA2E2}</a:tableStyleId>
              </a:tblPr>
              <a:tblGrid>
                <a:gridCol w="1313075">
                  <a:extLst>
                    <a:ext uri="{9D8B030D-6E8A-4147-A177-3AD203B41FA5}">
                      <a16:colId xmlns:a16="http://schemas.microsoft.com/office/drawing/2014/main" val="20000"/>
                    </a:ext>
                  </a:extLst>
                </a:gridCol>
                <a:gridCol w="1946175">
                  <a:extLst>
                    <a:ext uri="{9D8B030D-6E8A-4147-A177-3AD203B41FA5}">
                      <a16:colId xmlns:a16="http://schemas.microsoft.com/office/drawing/2014/main" val="20001"/>
                    </a:ext>
                  </a:extLst>
                </a:gridCol>
                <a:gridCol w="1313075">
                  <a:extLst>
                    <a:ext uri="{9D8B030D-6E8A-4147-A177-3AD203B41FA5}">
                      <a16:colId xmlns:a16="http://schemas.microsoft.com/office/drawing/2014/main" val="20002"/>
                    </a:ext>
                  </a:extLst>
                </a:gridCol>
                <a:gridCol w="1946175">
                  <a:extLst>
                    <a:ext uri="{9D8B030D-6E8A-4147-A177-3AD203B41FA5}">
                      <a16:colId xmlns:a16="http://schemas.microsoft.com/office/drawing/2014/main" val="20003"/>
                    </a:ext>
                  </a:extLst>
                </a:gridCol>
              </a:tblGrid>
              <a:tr h="600150">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Length Overall</a:t>
                      </a:r>
                      <a:endParaRPr/>
                    </a:p>
                  </a:txBody>
                  <a:tcPr marL="6375" marR="6375" marT="6375" marB="0" anchor="ctr">
                    <a:lnL w="9525" cap="flat" cmpd="sng">
                      <a:solidFill>
                        <a:srgbClr val="EFEFE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D9D9D9"/>
                      </a:solidFill>
                      <a:prstDash val="solid"/>
                      <a:round/>
                      <a:headEnd type="none" w="sm" len="sm"/>
                      <a:tailEnd type="none" w="sm" len="sm"/>
                    </a:lnT>
                    <a:lnB w="19050" cap="flat" cmpd="sng">
                      <a:solidFill>
                        <a:schemeClr val="lt2"/>
                      </a:solidFill>
                      <a:prstDash val="solid"/>
                      <a:round/>
                      <a:headEnd type="none" w="sm" len="sm"/>
                      <a:tailEnd type="none" w="sm" len="sm"/>
                    </a:lnB>
                    <a:solidFill>
                      <a:srgbClr val="EFEFEF"/>
                    </a:solidFill>
                  </a:tcPr>
                </a:tc>
                <a:tc>
                  <a:txBody>
                    <a:bodyPr/>
                    <a:lstStyle/>
                    <a:p>
                      <a:pPr marL="0" marR="0" lvl="0" indent="0" algn="l" rtl="0">
                        <a:spcBef>
                          <a:spcPts val="0"/>
                        </a:spcBef>
                        <a:spcAft>
                          <a:spcPts val="0"/>
                        </a:spcAft>
                        <a:buNone/>
                      </a:pPr>
                      <a:r>
                        <a:rPr lang="en-US" sz="1200" b="0" i="0" u="none" strike="noStrike" cap="none" dirty="0">
                          <a:solidFill>
                            <a:srgbClr val="000000"/>
                          </a:solidFill>
                          <a:latin typeface="Arial"/>
                          <a:ea typeface="Arial"/>
                          <a:cs typeface="Arial"/>
                          <a:sym typeface="Arial"/>
                        </a:rPr>
                        <a:t>38.40 m (126 ft 0 in)</a:t>
                      </a:r>
                      <a:endParaRPr sz="1200" b="0" i="0" u="none" strike="noStrike" cap="none" dirty="0">
                        <a:solidFill>
                          <a:srgbClr val="000000"/>
                        </a:solidFill>
                        <a:latin typeface="Arial"/>
                        <a:ea typeface="Arial"/>
                        <a:cs typeface="Arial"/>
                        <a:sym typeface="Arial"/>
                      </a:endParaRPr>
                    </a:p>
                  </a:txBody>
                  <a:tcPr marL="6375" marR="6375" marT="6375" marB="0" anchor="ctr">
                    <a:lnL w="9525" cap="flat" cmpd="sng">
                      <a:solidFill>
                        <a:srgbClr val="FFFFFF"/>
                      </a:solidFill>
                      <a:prstDash val="solid"/>
                      <a:round/>
                      <a:headEnd type="none" w="sm" len="sm"/>
                      <a:tailEnd type="none" w="sm" len="sm"/>
                    </a:lnL>
                    <a:lnR w="19050" cap="flat" cmpd="sng">
                      <a:solidFill>
                        <a:srgbClr val="FF0000"/>
                      </a:solidFill>
                      <a:prstDash val="solid"/>
                      <a:round/>
                      <a:headEnd type="none" w="sm" len="sm"/>
                      <a:tailEnd type="none" w="sm" len="sm"/>
                    </a:lnR>
                    <a:lnT w="9525" cap="flat" cmpd="sng">
                      <a:solidFill>
                        <a:srgbClr val="D9D9D9"/>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Engine</a:t>
                      </a:r>
                      <a:endParaRPr/>
                    </a:p>
                  </a:txBody>
                  <a:tcPr marL="6375" marR="6375" marT="6375" marB="0" anchor="ctr">
                    <a:lnL w="19050" cap="flat" cmpd="sng">
                      <a:solidFill>
                        <a:srgbClr val="FF0000"/>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D9D9D9"/>
                      </a:solidFill>
                      <a:prstDash val="solid"/>
                      <a:round/>
                      <a:headEnd type="none" w="sm" len="sm"/>
                      <a:tailEnd type="none" w="sm" len="sm"/>
                    </a:lnT>
                    <a:lnB w="19050" cap="flat" cmpd="sng">
                      <a:solidFill>
                        <a:schemeClr val="lt2"/>
                      </a:solidFill>
                      <a:prstDash val="solid"/>
                      <a:round/>
                      <a:headEnd type="none" w="sm" len="sm"/>
                      <a:tailEnd type="none" w="sm" len="sm"/>
                    </a:lnB>
                    <a:solidFill>
                      <a:srgbClr val="EFEFEF"/>
                    </a:solidFill>
                  </a:tcPr>
                </a:tc>
                <a:tc>
                  <a:txBody>
                    <a:bodyPr/>
                    <a:lstStyle/>
                    <a:p>
                      <a:pPr marL="0" marR="0" lvl="0" indent="0" algn="l" rtl="0">
                        <a:spcBef>
                          <a:spcPts val="0"/>
                        </a:spcBef>
                        <a:spcAft>
                          <a:spcPts val="0"/>
                        </a:spcAft>
                        <a:buNone/>
                      </a:pPr>
                      <a:r>
                        <a:rPr lang="en-US" sz="1200" dirty="0"/>
                        <a:t>2 x CATERPILLAR 1600HP</a:t>
                      </a:r>
                      <a:endParaRPr sz="1200" b="0" i="0" u="none" strike="noStrike" cap="none" dirty="0">
                        <a:solidFill>
                          <a:srgbClr val="000000"/>
                        </a:solidFill>
                        <a:latin typeface="Arial"/>
                        <a:ea typeface="Arial"/>
                        <a:cs typeface="Arial"/>
                        <a:sym typeface="Arial"/>
                      </a:endParaRPr>
                    </a:p>
                  </a:txBody>
                  <a:tcPr marL="6375" marR="6375" marT="6375" marB="0" anchor="ctr">
                    <a:lnL w="9525" cap="flat" cmpd="sng">
                      <a:solidFill>
                        <a:srgbClr val="FFFFFF"/>
                      </a:solidFill>
                      <a:prstDash val="solid"/>
                      <a:round/>
                      <a:headEnd type="none" w="sm" len="sm"/>
                      <a:tailEnd type="none" w="sm" len="sm"/>
                    </a:lnL>
                    <a:lnR w="9525" cap="flat" cmpd="sng">
                      <a:solidFill>
                        <a:srgbClr val="EFEFEF"/>
                      </a:solidFill>
                      <a:prstDash val="solid"/>
                      <a:round/>
                      <a:headEnd type="none" w="sm" len="sm"/>
                      <a:tailEnd type="none" w="sm" len="sm"/>
                    </a:lnR>
                    <a:lnT w="9525" cap="flat" cmpd="sng">
                      <a:solidFill>
                        <a:srgbClr val="D9D9D9"/>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600150">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Beam</a:t>
                      </a:r>
                      <a:endParaRPr/>
                    </a:p>
                  </a:txBody>
                  <a:tcPr marL="6375" marR="6375" marT="6375" marB="0" anchor="ctr">
                    <a:lnL w="9525" cap="flat" cmpd="sng">
                      <a:solidFill>
                        <a:srgbClr val="EFEFE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rgbClr val="EFEFEF"/>
                    </a:solidFill>
                  </a:tcPr>
                </a:tc>
                <a:tc>
                  <a:txBody>
                    <a:bodyPr/>
                    <a:lstStyle/>
                    <a:p>
                      <a:pPr marL="0" lvl="0" indent="0" algn="l" rtl="0">
                        <a:spcBef>
                          <a:spcPts val="0"/>
                        </a:spcBef>
                        <a:spcAft>
                          <a:spcPts val="0"/>
                        </a:spcAft>
                        <a:buClr>
                          <a:schemeClr val="dk1"/>
                        </a:buClr>
                        <a:buFont typeface="Arial"/>
                        <a:buNone/>
                      </a:pPr>
                      <a:endParaRPr sz="1200" dirty="0">
                        <a:solidFill>
                          <a:schemeClr val="dk1"/>
                        </a:solidFill>
                      </a:endParaRPr>
                    </a:p>
                    <a:p>
                      <a:pPr marL="0" lvl="0" indent="0" algn="l" rtl="0">
                        <a:spcBef>
                          <a:spcPts val="0"/>
                        </a:spcBef>
                        <a:spcAft>
                          <a:spcPts val="0"/>
                        </a:spcAft>
                        <a:buClr>
                          <a:schemeClr val="dk1"/>
                        </a:buClr>
                        <a:buFont typeface="Arial"/>
                        <a:buNone/>
                      </a:pPr>
                      <a:r>
                        <a:rPr lang="en-MY" sz="1200" dirty="0">
                          <a:solidFill>
                            <a:schemeClr val="dk1"/>
                          </a:solidFill>
                        </a:rPr>
                        <a:t>7.54 m (24 ft 9 in)</a:t>
                      </a:r>
                      <a:endParaRPr sz="1200" dirty="0">
                        <a:solidFill>
                          <a:schemeClr val="dk1"/>
                        </a:solidFill>
                      </a:endParaRPr>
                    </a:p>
                    <a:p>
                      <a:pPr marL="0" marR="0" lvl="0" indent="0" algn="l" rtl="0">
                        <a:spcBef>
                          <a:spcPts val="0"/>
                        </a:spcBef>
                        <a:spcAft>
                          <a:spcPts val="0"/>
                        </a:spcAft>
                        <a:buNone/>
                      </a:pPr>
                      <a:endParaRPr sz="1200" dirty="0"/>
                    </a:p>
                  </a:txBody>
                  <a:tcPr marL="6375" marR="6375" marT="6375" marB="0" anchor="ctr">
                    <a:lnL w="9525" cap="flat" cmpd="sng">
                      <a:solidFill>
                        <a:srgbClr val="FFFFFF"/>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Engine Hours</a:t>
                      </a:r>
                      <a:endParaRPr/>
                    </a:p>
                  </a:txBody>
                  <a:tcPr marL="6375" marR="6375" marT="6375" marB="0" anchor="ctr">
                    <a:lnL w="19050" cap="flat" cmpd="sng">
                      <a:solidFill>
                        <a:srgbClr val="FF0000"/>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rgbClr val="EFEFEF"/>
                    </a:solidFill>
                  </a:tcPr>
                </a:tc>
                <a:tc>
                  <a:txBody>
                    <a:bodyPr/>
                    <a:lstStyle/>
                    <a:p>
                      <a:pPr marL="0" marR="0" lvl="0" indent="0" algn="l" rtl="0">
                        <a:spcBef>
                          <a:spcPts val="0"/>
                        </a:spcBef>
                        <a:spcAft>
                          <a:spcPts val="0"/>
                        </a:spcAft>
                        <a:buNone/>
                      </a:pPr>
                      <a:r>
                        <a:rPr lang="en-MY" sz="1200" b="0" i="0" u="none" strike="noStrike" cap="none" dirty="0">
                          <a:solidFill>
                            <a:srgbClr val="000000"/>
                          </a:solidFill>
                          <a:latin typeface="Arial"/>
                          <a:ea typeface="Arial"/>
                          <a:cs typeface="Arial"/>
                          <a:sym typeface="Arial"/>
                        </a:rPr>
                        <a:t>1,335 Hours</a:t>
                      </a:r>
                      <a:endParaRPr sz="1200" b="0" i="0" u="none" strike="noStrike" cap="none" dirty="0">
                        <a:solidFill>
                          <a:srgbClr val="000000"/>
                        </a:solidFill>
                        <a:latin typeface="Arial"/>
                        <a:ea typeface="Arial"/>
                        <a:cs typeface="Arial"/>
                        <a:sym typeface="Arial"/>
                      </a:endParaRPr>
                    </a:p>
                  </a:txBody>
                  <a:tcPr marL="6375" marR="6375" marT="6375" marB="0" anchor="ctr">
                    <a:lnL w="9525" cap="flat" cmpd="sng">
                      <a:solidFill>
                        <a:srgbClr val="FFFFFF"/>
                      </a:solidFill>
                      <a:prstDash val="solid"/>
                      <a:round/>
                      <a:headEnd type="none" w="sm" len="sm"/>
                      <a:tailEnd type="none" w="sm" len="sm"/>
                    </a:lnL>
                    <a:lnR w="9525" cap="flat" cmpd="sng">
                      <a:solidFill>
                        <a:srgbClr val="EFEFEF"/>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600150">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Draft</a:t>
                      </a:r>
                      <a:endParaRPr/>
                    </a:p>
                  </a:txBody>
                  <a:tcPr marL="6375" marR="6375" marT="6375" marB="0" anchor="ctr">
                    <a:lnL w="9525" cap="flat" cmpd="sng">
                      <a:solidFill>
                        <a:srgbClr val="EFEFE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rgbClr val="EFEFEF"/>
                    </a:solidFill>
                  </a:tcPr>
                </a:tc>
                <a:tc>
                  <a:txBody>
                    <a:bodyPr/>
                    <a:lstStyle/>
                    <a:p>
                      <a:pPr marL="0" lvl="0" indent="0" algn="l" rtl="0">
                        <a:spcBef>
                          <a:spcPts val="0"/>
                        </a:spcBef>
                        <a:spcAft>
                          <a:spcPts val="0"/>
                        </a:spcAft>
                        <a:buClr>
                          <a:schemeClr val="dk1"/>
                        </a:buClr>
                        <a:buFont typeface="Arial"/>
                        <a:buNone/>
                      </a:pPr>
                      <a:endParaRPr sz="1200" dirty="0">
                        <a:solidFill>
                          <a:schemeClr val="dk1"/>
                        </a:solidFill>
                      </a:endParaRPr>
                    </a:p>
                    <a:p>
                      <a:pPr marL="0" lvl="0" indent="0" algn="l" rtl="0">
                        <a:spcBef>
                          <a:spcPts val="0"/>
                        </a:spcBef>
                        <a:spcAft>
                          <a:spcPts val="0"/>
                        </a:spcAft>
                        <a:buClr>
                          <a:schemeClr val="dk1"/>
                        </a:buClr>
                        <a:buFont typeface="Arial"/>
                        <a:buNone/>
                      </a:pPr>
                      <a:r>
                        <a:rPr lang="en-MY" sz="1200" dirty="0">
                          <a:solidFill>
                            <a:schemeClr val="dk1"/>
                          </a:solidFill>
                        </a:rPr>
                        <a:t>2.21 m (7 ft 3 in)</a:t>
                      </a:r>
                      <a:endParaRPr sz="1200" dirty="0">
                        <a:solidFill>
                          <a:schemeClr val="dk1"/>
                        </a:solidFill>
                      </a:endParaRPr>
                    </a:p>
                    <a:p>
                      <a:pPr marL="0" marR="0" lvl="0" indent="0" algn="l" rtl="0">
                        <a:spcBef>
                          <a:spcPts val="0"/>
                        </a:spcBef>
                        <a:spcAft>
                          <a:spcPts val="0"/>
                        </a:spcAft>
                        <a:buNone/>
                      </a:pPr>
                      <a:endParaRPr sz="1200" dirty="0"/>
                    </a:p>
                  </a:txBody>
                  <a:tcPr marL="6375" marR="6375" marT="6375" marB="0" anchor="ctr">
                    <a:lnL w="9525" cap="flat" cmpd="sng">
                      <a:solidFill>
                        <a:srgbClr val="FFFFFF"/>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Drive Type</a:t>
                      </a:r>
                      <a:endParaRPr/>
                    </a:p>
                  </a:txBody>
                  <a:tcPr marL="6375" marR="6375" marT="6375" marB="0" anchor="ctr">
                    <a:lnL w="19050" cap="flat" cmpd="sng">
                      <a:solidFill>
                        <a:srgbClr val="FF0000"/>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rgbClr val="EFEFEF"/>
                    </a:solidFill>
                  </a:tcPr>
                </a:tc>
                <a:tc>
                  <a:txBody>
                    <a:bodyPr/>
                    <a:lstStyle/>
                    <a:p>
                      <a:pPr marL="0" marR="0" lvl="0" indent="0" algn="l" rtl="0">
                        <a:spcBef>
                          <a:spcPts val="0"/>
                        </a:spcBef>
                        <a:spcAft>
                          <a:spcPts val="0"/>
                        </a:spcAft>
                        <a:buNone/>
                      </a:pPr>
                      <a:r>
                        <a:rPr lang="en-US" sz="1200" b="0" i="0" u="none" strike="noStrike" cap="none" dirty="0">
                          <a:solidFill>
                            <a:srgbClr val="000000"/>
                          </a:solidFill>
                          <a:latin typeface="Arial"/>
                          <a:ea typeface="Arial"/>
                          <a:cs typeface="Arial"/>
                          <a:sym typeface="Arial"/>
                        </a:rPr>
                        <a:t>SHAFT DRIVE</a:t>
                      </a:r>
                      <a:endParaRPr sz="1200" b="0" i="0" u="none" strike="noStrike" cap="none" dirty="0">
                        <a:solidFill>
                          <a:srgbClr val="000000"/>
                        </a:solidFill>
                        <a:latin typeface="Arial"/>
                        <a:ea typeface="Arial"/>
                        <a:cs typeface="Arial"/>
                        <a:sym typeface="Arial"/>
                      </a:endParaRPr>
                    </a:p>
                  </a:txBody>
                  <a:tcPr marL="6375" marR="6375" marT="6375" marB="0" anchor="ctr">
                    <a:lnL w="9525" cap="flat" cmpd="sng">
                      <a:solidFill>
                        <a:srgbClr val="FFFFFF"/>
                      </a:solidFill>
                      <a:prstDash val="solid"/>
                      <a:round/>
                      <a:headEnd type="none" w="sm" len="sm"/>
                      <a:tailEnd type="none" w="sm" len="sm"/>
                    </a:lnL>
                    <a:lnR w="9525" cap="flat" cmpd="sng">
                      <a:solidFill>
                        <a:srgbClr val="EFEFEF"/>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600150">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Cabins</a:t>
                      </a:r>
                      <a:endParaRPr/>
                    </a:p>
                  </a:txBody>
                  <a:tcPr marL="6375" marR="6375" marT="6375" marB="0" anchor="ctr">
                    <a:lnL w="9525" cap="flat" cmpd="sng">
                      <a:solidFill>
                        <a:srgbClr val="EFEFE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rgbClr val="EFEFEF"/>
                    </a:solidFill>
                  </a:tcPr>
                </a:tc>
                <a:tc>
                  <a:txBody>
                    <a:bodyPr/>
                    <a:lstStyle/>
                    <a:p>
                      <a:pPr marL="0" marR="0" lvl="0" indent="0" algn="l" rtl="0">
                        <a:spcBef>
                          <a:spcPts val="0"/>
                        </a:spcBef>
                        <a:spcAft>
                          <a:spcPts val="0"/>
                        </a:spcAft>
                        <a:buNone/>
                      </a:pPr>
                      <a:r>
                        <a:rPr lang="en-US" sz="1200" dirty="0"/>
                        <a:t>9 (5 GUEST + 4 CREW)</a:t>
                      </a:r>
                      <a:endParaRPr sz="1200" b="0" i="0" u="none" strike="noStrike" cap="none" dirty="0">
                        <a:solidFill>
                          <a:srgbClr val="000000"/>
                        </a:solidFill>
                        <a:latin typeface="Arial"/>
                        <a:ea typeface="Arial"/>
                        <a:cs typeface="Arial"/>
                        <a:sym typeface="Arial"/>
                      </a:endParaRPr>
                    </a:p>
                  </a:txBody>
                  <a:tcPr marL="6375" marR="6375" marT="6375" marB="0" anchor="ctr">
                    <a:lnL w="9525" cap="flat" cmpd="sng">
                      <a:solidFill>
                        <a:srgbClr val="FFFFFF"/>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Fuel Tank</a:t>
                      </a:r>
                      <a:endParaRPr/>
                    </a:p>
                  </a:txBody>
                  <a:tcPr marL="6375" marR="6375" marT="6375" marB="0" anchor="ctr">
                    <a:lnL w="19050" cap="flat" cmpd="sng">
                      <a:solidFill>
                        <a:srgbClr val="FF0000"/>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rgbClr val="EFEFEF"/>
                    </a:solidFill>
                  </a:tcPr>
                </a:tc>
                <a:tc>
                  <a:txBody>
                    <a:bodyPr/>
                    <a:lstStyle/>
                    <a:p>
                      <a:pPr marL="0" marR="0" lvl="0" indent="0" algn="l" rtl="0">
                        <a:spcBef>
                          <a:spcPts val="0"/>
                        </a:spcBef>
                        <a:spcAft>
                          <a:spcPts val="0"/>
                        </a:spcAft>
                        <a:buNone/>
                      </a:pPr>
                      <a:r>
                        <a:rPr lang="en-US" sz="1200" dirty="0"/>
                        <a:t>33122.34 [L] – 8,750 [US GAL]</a:t>
                      </a:r>
                      <a:endParaRPr sz="1200" b="0" i="0" u="none" strike="noStrike" cap="none" dirty="0">
                        <a:solidFill>
                          <a:srgbClr val="000000"/>
                        </a:solidFill>
                        <a:latin typeface="Arial"/>
                        <a:ea typeface="Arial"/>
                        <a:cs typeface="Arial"/>
                        <a:sym typeface="Arial"/>
                      </a:endParaRPr>
                    </a:p>
                  </a:txBody>
                  <a:tcPr marL="6375" marR="6375" marT="6375" marB="0" anchor="ctr">
                    <a:lnL w="9525" cap="flat" cmpd="sng">
                      <a:solidFill>
                        <a:srgbClr val="FFFFFF"/>
                      </a:solidFill>
                      <a:prstDash val="solid"/>
                      <a:round/>
                      <a:headEnd type="none" w="sm" len="sm"/>
                      <a:tailEnd type="none" w="sm" len="sm"/>
                    </a:lnL>
                    <a:lnR w="9525" cap="flat" cmpd="sng">
                      <a:solidFill>
                        <a:srgbClr val="EFEFEF"/>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600150">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Hull Material</a:t>
                      </a:r>
                      <a:endParaRPr/>
                    </a:p>
                  </a:txBody>
                  <a:tcPr marL="6375" marR="6375" marT="6375" marB="0" anchor="ctr">
                    <a:lnL w="9525" cap="flat" cmpd="sng">
                      <a:solidFill>
                        <a:srgbClr val="EFEFE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rgbClr val="EFEFEF"/>
                    </a:solidFill>
                  </a:tcPr>
                </a:tc>
                <a:tc>
                  <a:txBody>
                    <a:bodyPr/>
                    <a:lstStyle/>
                    <a:p>
                      <a:pPr marL="0" marR="0" lvl="0" indent="0" algn="l" rtl="0">
                        <a:spcBef>
                          <a:spcPts val="0"/>
                        </a:spcBef>
                        <a:spcAft>
                          <a:spcPts val="0"/>
                        </a:spcAft>
                        <a:buNone/>
                      </a:pPr>
                      <a:r>
                        <a:rPr lang="en-US" sz="1200" dirty="0"/>
                        <a:t>COMPOSITE</a:t>
                      </a:r>
                      <a:endParaRPr sz="1200" b="0" i="0" u="none" strike="noStrike" cap="none" dirty="0">
                        <a:solidFill>
                          <a:srgbClr val="000000"/>
                        </a:solidFill>
                        <a:latin typeface="Arial"/>
                        <a:ea typeface="Arial"/>
                        <a:cs typeface="Arial"/>
                        <a:sym typeface="Arial"/>
                      </a:endParaRPr>
                    </a:p>
                  </a:txBody>
                  <a:tcPr marL="6375" marR="6375" marT="6375" marB="0" anchor="ctr">
                    <a:lnL w="9525" cap="flat" cmpd="sng">
                      <a:solidFill>
                        <a:srgbClr val="FFFFFF"/>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Water Tank</a:t>
                      </a:r>
                      <a:endParaRPr/>
                    </a:p>
                  </a:txBody>
                  <a:tcPr marL="6375" marR="6375" marT="6375" marB="0" anchor="ctr">
                    <a:lnL w="19050" cap="flat" cmpd="sng">
                      <a:solidFill>
                        <a:srgbClr val="FF0000"/>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rgbClr val="EFEFEF"/>
                    </a:solidFill>
                  </a:tcPr>
                </a:tc>
                <a:tc>
                  <a:txBody>
                    <a:bodyPr/>
                    <a:lstStyle/>
                    <a:p>
                      <a:pPr marL="0" marR="0" lvl="0" indent="0" algn="l" rtl="0">
                        <a:spcBef>
                          <a:spcPts val="0"/>
                        </a:spcBef>
                        <a:spcAft>
                          <a:spcPts val="0"/>
                        </a:spcAft>
                        <a:buNone/>
                      </a:pPr>
                      <a:r>
                        <a:rPr lang="en-US" sz="1200" dirty="0"/>
                        <a:t>6056.55 [L] – 1,600 [US GAL]</a:t>
                      </a:r>
                      <a:endParaRPr sz="1200" b="0" i="0" u="none" strike="noStrike" cap="none" dirty="0">
                        <a:solidFill>
                          <a:srgbClr val="000000"/>
                        </a:solidFill>
                        <a:latin typeface="Arial"/>
                        <a:ea typeface="Arial"/>
                        <a:cs typeface="Arial"/>
                        <a:sym typeface="Arial"/>
                      </a:endParaRPr>
                    </a:p>
                  </a:txBody>
                  <a:tcPr marL="6375" marR="6375" marT="6375" marB="0" anchor="ctr">
                    <a:lnL w="9525" cap="flat" cmpd="sng">
                      <a:solidFill>
                        <a:srgbClr val="FFFFFF"/>
                      </a:solidFill>
                      <a:prstDash val="solid"/>
                      <a:round/>
                      <a:headEnd type="none" w="sm" len="sm"/>
                      <a:tailEnd type="none" w="sm" len="sm"/>
                    </a:lnL>
                    <a:lnR w="9525" cap="flat" cmpd="sng">
                      <a:solidFill>
                        <a:srgbClr val="EFEFEF"/>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600150">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Location</a:t>
                      </a:r>
                      <a:endParaRPr/>
                    </a:p>
                  </a:txBody>
                  <a:tcPr marL="6375" marR="6375" marT="6375" marB="0" anchor="ctr">
                    <a:lnL w="9525" cap="flat" cmpd="sng">
                      <a:solidFill>
                        <a:srgbClr val="EFEFE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chemeClr val="lt2"/>
                      </a:solidFill>
                      <a:prstDash val="solid"/>
                      <a:round/>
                      <a:headEnd type="none" w="sm" len="sm"/>
                      <a:tailEnd type="none" w="sm" len="sm"/>
                    </a:lnT>
                    <a:lnB w="9525" cap="flat" cmpd="sng">
                      <a:solidFill>
                        <a:srgbClr val="D9D9D9"/>
                      </a:solidFill>
                      <a:prstDash val="solid"/>
                      <a:round/>
                      <a:headEnd type="none" w="sm" len="sm"/>
                      <a:tailEnd type="none" w="sm" len="sm"/>
                    </a:lnB>
                    <a:solidFill>
                      <a:srgbClr val="EFEFEF"/>
                    </a:solidFill>
                  </a:tcPr>
                </a:tc>
                <a:tc>
                  <a:txBody>
                    <a:bodyPr/>
                    <a:lstStyle/>
                    <a:p>
                      <a:pPr marL="0" marR="0" lvl="0" indent="0" algn="l" rtl="0">
                        <a:spcBef>
                          <a:spcPts val="0"/>
                        </a:spcBef>
                        <a:spcAft>
                          <a:spcPts val="0"/>
                        </a:spcAft>
                        <a:buNone/>
                      </a:pPr>
                      <a:r>
                        <a:rPr lang="en-US" sz="1200" b="0" i="0" u="none" strike="noStrike" cap="none" dirty="0">
                          <a:solidFill>
                            <a:srgbClr val="000000"/>
                          </a:solidFill>
                          <a:latin typeface="Arial"/>
                          <a:ea typeface="Arial"/>
                          <a:cs typeface="Arial"/>
                          <a:sym typeface="Arial"/>
                        </a:rPr>
                        <a:t>FORT LAUDERDALE, FLORIDA</a:t>
                      </a:r>
                      <a:endParaRPr sz="1200" b="0" i="0" u="none" strike="noStrike" cap="none" dirty="0">
                        <a:solidFill>
                          <a:srgbClr val="000000"/>
                        </a:solidFill>
                        <a:latin typeface="Arial"/>
                        <a:ea typeface="Arial"/>
                        <a:cs typeface="Arial"/>
                        <a:sym typeface="Arial"/>
                      </a:endParaRPr>
                    </a:p>
                  </a:txBody>
                  <a:tcPr marL="6375" marR="6375" marT="6375" marB="0" anchor="ctr">
                    <a:lnL w="9525" cap="flat" cmpd="sng">
                      <a:solidFill>
                        <a:srgbClr val="FFFFFF"/>
                      </a:solidFill>
                      <a:prstDash val="solid"/>
                      <a:round/>
                      <a:headEnd type="none" w="sm" len="sm"/>
                      <a:tailEnd type="none" w="sm" len="sm"/>
                    </a:lnL>
                    <a:lnR w="19050" cap="flat" cmpd="sng">
                      <a:solidFill>
                        <a:srgbClr val="FF0000"/>
                      </a:solidFill>
                      <a:prstDash val="solid"/>
                      <a:round/>
                      <a:headEnd type="none" w="sm" len="sm"/>
                      <a:tailEnd type="none" w="sm" len="sm"/>
                    </a:lnR>
                    <a:lnT w="19050" cap="flat" cmpd="sng">
                      <a:solidFill>
                        <a:schemeClr val="lt2"/>
                      </a:solidFill>
                      <a:prstDash val="solid"/>
                      <a:round/>
                      <a:headEnd type="none" w="sm" len="sm"/>
                      <a:tailEnd type="none" w="sm" len="sm"/>
                    </a:lnT>
                    <a:lnB w="9525" cap="flat" cmpd="sng">
                      <a:solidFill>
                        <a:srgbClr val="EFEFEF"/>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Builder</a:t>
                      </a:r>
                      <a:endParaRPr/>
                    </a:p>
                  </a:txBody>
                  <a:tcPr marL="6375" marR="6375" marT="6375" marB="0" anchor="ctr">
                    <a:lnL w="19050" cap="flat" cmpd="sng">
                      <a:solidFill>
                        <a:srgbClr val="FF0000"/>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chemeClr val="lt2"/>
                      </a:solidFill>
                      <a:prstDash val="solid"/>
                      <a:round/>
                      <a:headEnd type="none" w="sm" len="sm"/>
                      <a:tailEnd type="none" w="sm" len="sm"/>
                    </a:lnT>
                    <a:lnB w="9525" cap="flat" cmpd="sng">
                      <a:solidFill>
                        <a:srgbClr val="EFEFEF"/>
                      </a:solidFill>
                      <a:prstDash val="solid"/>
                      <a:round/>
                      <a:headEnd type="none" w="sm" len="sm"/>
                      <a:tailEnd type="none" w="sm" len="sm"/>
                    </a:lnB>
                    <a:solidFill>
                      <a:srgbClr val="EFEFEF"/>
                    </a:solidFill>
                  </a:tcPr>
                </a:tc>
                <a:tc>
                  <a:txBody>
                    <a:bodyPr/>
                    <a:lstStyle/>
                    <a:p>
                      <a:pPr marL="0" marR="0" lvl="0" indent="0" algn="l" rtl="0">
                        <a:spcBef>
                          <a:spcPts val="0"/>
                        </a:spcBef>
                        <a:spcAft>
                          <a:spcPts val="0"/>
                        </a:spcAft>
                        <a:buNone/>
                      </a:pPr>
                      <a:r>
                        <a:rPr lang="en-US" sz="1200" b="0" i="0" u="none" strike="noStrike" cap="none" dirty="0">
                          <a:solidFill>
                            <a:srgbClr val="000000"/>
                          </a:solidFill>
                          <a:latin typeface="Arial"/>
                          <a:ea typeface="Arial"/>
                          <a:cs typeface="Arial"/>
                          <a:sym typeface="Arial"/>
                        </a:rPr>
                        <a:t>SANLORENZO</a:t>
                      </a:r>
                      <a:endParaRPr sz="1200" b="0" i="0" u="none" strike="noStrike" cap="none" dirty="0">
                        <a:solidFill>
                          <a:srgbClr val="000000"/>
                        </a:solidFill>
                        <a:latin typeface="Arial"/>
                        <a:ea typeface="Arial"/>
                        <a:cs typeface="Arial"/>
                        <a:sym typeface="Arial"/>
                      </a:endParaRPr>
                    </a:p>
                  </a:txBody>
                  <a:tcPr marL="6375" marR="6375" marT="6375" marB="0" anchor="ctr">
                    <a:lnL w="9525" cap="flat" cmpd="sng">
                      <a:solidFill>
                        <a:srgbClr val="FFFFFF"/>
                      </a:solidFill>
                      <a:prstDash val="solid"/>
                      <a:round/>
                      <a:headEnd type="none" w="sm" len="sm"/>
                      <a:tailEnd type="none" w="sm" len="sm"/>
                    </a:lnL>
                    <a:lnR w="9525" cap="flat" cmpd="sng">
                      <a:solidFill>
                        <a:srgbClr val="EFEFEF"/>
                      </a:solidFill>
                      <a:prstDash val="solid"/>
                      <a:round/>
                      <a:headEnd type="none" w="sm" len="sm"/>
                      <a:tailEnd type="none" w="sm" len="sm"/>
                    </a:lnR>
                    <a:lnT w="19050" cap="flat" cmpd="sng">
                      <a:solidFill>
                        <a:schemeClr val="lt2"/>
                      </a:solidFill>
                      <a:prstDash val="solid"/>
                      <a:round/>
                      <a:headEnd type="none" w="sm" len="sm"/>
                      <a:tailEnd type="none" w="sm" len="sm"/>
                    </a:lnT>
                    <a:lnB w="9525" cap="flat" cmpd="sng">
                      <a:solidFill>
                        <a:srgbClr val="EFEFEF"/>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19" name="Google Shape;119;p1"/>
          <p:cNvSpPr txBox="1"/>
          <p:nvPr/>
        </p:nvSpPr>
        <p:spPr>
          <a:xfrm>
            <a:off x="408100" y="1635100"/>
            <a:ext cx="4615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chemeClr val="dk1"/>
                </a:solidFill>
              </a:rPr>
              <a:t>USD 14,995,000</a:t>
            </a:r>
            <a:endParaRPr sz="2400" dirty="0">
              <a:solidFill>
                <a:schemeClr val="dk1"/>
              </a:solidFill>
            </a:endParaRPr>
          </a:p>
        </p:txBody>
      </p:sp>
      <p:sp>
        <p:nvSpPr>
          <p:cNvPr id="120" name="Google Shape;120;p1"/>
          <p:cNvSpPr txBox="1"/>
          <p:nvPr/>
        </p:nvSpPr>
        <p:spPr>
          <a:xfrm>
            <a:off x="303325" y="1134200"/>
            <a:ext cx="54864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chemeClr val="dk1"/>
                </a:solidFill>
              </a:rPr>
              <a:t>2023 Sanlorenzo SD126 </a:t>
            </a:r>
            <a:endParaRPr sz="3200" b="1" dirty="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3" name="Picture Placeholder 2" descr="A bed in a room&#10;&#10;AI-generated content may be incorrect.">
            <a:extLst>
              <a:ext uri="{FF2B5EF4-FFF2-40B4-BE49-F238E27FC236}">
                <a16:creationId xmlns:a16="http://schemas.microsoft.com/office/drawing/2014/main" id="{132C37BC-9B4A-A93A-716B-70A9E525E597}"/>
              </a:ext>
            </a:extLst>
          </p:cNvPr>
          <p:cNvPicPr>
            <a:picLocks noGrp="1" noChangeAspect="1"/>
          </p:cNvPicPr>
          <p:nvPr>
            <p:ph type="pic" idx="2"/>
          </p:nvPr>
        </p:nvPicPr>
        <p:blipFill>
          <a:blip r:embed="rId3"/>
          <a:srcRect t="9668" b="9668"/>
          <a:stretch/>
        </p:blipFill>
        <p:spPr>
          <a:prstGeom prst="rect">
            <a:avLst/>
          </a:prstGeom>
        </p:spPr>
      </p:pic>
      <p:pic>
        <p:nvPicPr>
          <p:cNvPr id="5" name="Picture Placeholder 4" descr="A bathroom with a large mirror&#10;&#10;AI-generated content may be incorrect.">
            <a:extLst>
              <a:ext uri="{FF2B5EF4-FFF2-40B4-BE49-F238E27FC236}">
                <a16:creationId xmlns:a16="http://schemas.microsoft.com/office/drawing/2014/main" id="{A29201BE-DED8-7FF0-D7E6-826D071E5983}"/>
              </a:ext>
            </a:extLst>
          </p:cNvPr>
          <p:cNvPicPr>
            <a:picLocks noGrp="1" noChangeAspect="1"/>
          </p:cNvPicPr>
          <p:nvPr>
            <p:ph type="pic" idx="3"/>
          </p:nvPr>
        </p:nvPicPr>
        <p:blipFill>
          <a:blip r:embed="rId4"/>
          <a:srcRect t="9132" b="9132"/>
          <a:stretch/>
        </p:blipFill>
        <p:spPr>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6" name="Picture Placeholder 5" descr="A bed with white sheets and a mirror&#10;&#10;AI-generated content may be incorrect.">
            <a:extLst>
              <a:ext uri="{FF2B5EF4-FFF2-40B4-BE49-F238E27FC236}">
                <a16:creationId xmlns:a16="http://schemas.microsoft.com/office/drawing/2014/main" id="{07E59304-0D6E-C9C3-C362-FFFD408C8A40}"/>
              </a:ext>
            </a:extLst>
          </p:cNvPr>
          <p:cNvPicPr>
            <a:picLocks noGrp="1" noChangeAspect="1"/>
          </p:cNvPicPr>
          <p:nvPr>
            <p:ph type="pic" idx="2"/>
          </p:nvPr>
        </p:nvPicPr>
        <p:blipFill>
          <a:blip r:embed="rId3"/>
          <a:srcRect t="3751" b="3751"/>
          <a:stretch>
            <a:fillRect/>
          </a:stretch>
        </p:blipFill>
        <p:spPr/>
      </p:pic>
      <p:pic>
        <p:nvPicPr>
          <p:cNvPr id="8" name="Picture Placeholder 7" descr="A bedroom with a tv on the wall&#10;&#10;AI-generated content may be incorrect.">
            <a:extLst>
              <a:ext uri="{FF2B5EF4-FFF2-40B4-BE49-F238E27FC236}">
                <a16:creationId xmlns:a16="http://schemas.microsoft.com/office/drawing/2014/main" id="{5A63EBB0-DFAD-50C9-95DA-F1313907AD6E}"/>
              </a:ext>
            </a:extLst>
          </p:cNvPr>
          <p:cNvPicPr>
            <a:picLocks noGrp="1" noChangeAspect="1"/>
          </p:cNvPicPr>
          <p:nvPr>
            <p:ph type="pic" idx="3"/>
          </p:nvPr>
        </p:nvPicPr>
        <p:blipFill>
          <a:blip r:embed="rId4"/>
          <a:srcRect l="15314" r="15314"/>
          <a:stretch>
            <a:fillRect/>
          </a:stretch>
        </p:blipFill>
        <p:spPr/>
      </p:pic>
      <p:pic>
        <p:nvPicPr>
          <p:cNvPr id="10" name="Picture Placeholder 9" descr="A bathroom with a mirror and sink&#10;&#10;AI-generated content may be incorrect.">
            <a:extLst>
              <a:ext uri="{FF2B5EF4-FFF2-40B4-BE49-F238E27FC236}">
                <a16:creationId xmlns:a16="http://schemas.microsoft.com/office/drawing/2014/main" id="{A86C2B3A-BB29-1261-8308-EC06F9BB2383}"/>
              </a:ext>
            </a:extLst>
          </p:cNvPr>
          <p:cNvPicPr>
            <a:picLocks noGrp="1" noChangeAspect="1"/>
          </p:cNvPicPr>
          <p:nvPr>
            <p:ph type="pic" idx="4"/>
          </p:nvPr>
        </p:nvPicPr>
        <p:blipFill>
          <a:blip r:embed="rId5"/>
          <a:srcRect l="4151" r="23979"/>
          <a:stretch>
            <a:fillRect/>
          </a:stretch>
        </p:blipFill>
        <p:spPr>
          <a:xfrm>
            <a:off x="3525254" y="5764192"/>
            <a:ext cx="3332746" cy="3067071"/>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ed with a blue blanket&#10;&#10;AI-generated content may be incorrect.">
            <a:extLst>
              <a:ext uri="{FF2B5EF4-FFF2-40B4-BE49-F238E27FC236}">
                <a16:creationId xmlns:a16="http://schemas.microsoft.com/office/drawing/2014/main" id="{2B79E749-BDE4-B5E2-96D5-074E5344D70C}"/>
              </a:ext>
            </a:extLst>
          </p:cNvPr>
          <p:cNvPicPr>
            <a:picLocks noGrp="1" noChangeAspect="1"/>
          </p:cNvPicPr>
          <p:nvPr>
            <p:ph type="pic" idx="2"/>
          </p:nvPr>
        </p:nvPicPr>
        <p:blipFill>
          <a:blip r:embed="rId2"/>
          <a:srcRect t="2578" b="2578"/>
          <a:stretch>
            <a:fillRect/>
          </a:stretch>
        </p:blipFill>
        <p:spPr/>
      </p:pic>
      <p:pic>
        <p:nvPicPr>
          <p:cNvPr id="8" name="Picture Placeholder 7" descr="A bathroom with a glass shower&#10;&#10;AI-generated content may be incorrect.">
            <a:extLst>
              <a:ext uri="{FF2B5EF4-FFF2-40B4-BE49-F238E27FC236}">
                <a16:creationId xmlns:a16="http://schemas.microsoft.com/office/drawing/2014/main" id="{6C277139-6F6A-52E7-EEA0-2454883295FA}"/>
              </a:ext>
            </a:extLst>
          </p:cNvPr>
          <p:cNvPicPr>
            <a:picLocks noGrp="1" noChangeAspect="1"/>
          </p:cNvPicPr>
          <p:nvPr>
            <p:ph type="pic" idx="3"/>
          </p:nvPr>
        </p:nvPicPr>
        <p:blipFill>
          <a:blip r:embed="rId3"/>
          <a:srcRect l="13615" r="13615"/>
          <a:stretch>
            <a:fillRect/>
          </a:stretch>
        </p:blipFill>
        <p:spPr/>
      </p:pic>
      <p:pic>
        <p:nvPicPr>
          <p:cNvPr id="10" name="Picture Placeholder 9" descr="A bedroom with a tv on the wall&#10;&#10;AI-generated content may be incorrect.">
            <a:extLst>
              <a:ext uri="{FF2B5EF4-FFF2-40B4-BE49-F238E27FC236}">
                <a16:creationId xmlns:a16="http://schemas.microsoft.com/office/drawing/2014/main" id="{AD28A36D-39BB-9FEF-A374-1D40B1BC35A2}"/>
              </a:ext>
            </a:extLst>
          </p:cNvPr>
          <p:cNvPicPr>
            <a:picLocks noGrp="1" noChangeAspect="1"/>
          </p:cNvPicPr>
          <p:nvPr>
            <p:ph type="pic" idx="4"/>
          </p:nvPr>
        </p:nvPicPr>
        <p:blipFill>
          <a:blip r:embed="rId4"/>
          <a:srcRect l="13678" r="13678"/>
          <a:stretch>
            <a:fillRect/>
          </a:stretch>
        </p:blipFill>
        <p:spPr/>
      </p:pic>
    </p:spTree>
    <p:extLst>
      <p:ext uri="{BB962C8B-B14F-4D97-AF65-F5344CB8AC3E}">
        <p14:creationId xmlns:p14="http://schemas.microsoft.com/office/powerpoint/2010/main" val="109919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ed with a blue blanket&#10;&#10;AI-generated content may be incorrect.">
            <a:extLst>
              <a:ext uri="{FF2B5EF4-FFF2-40B4-BE49-F238E27FC236}">
                <a16:creationId xmlns:a16="http://schemas.microsoft.com/office/drawing/2014/main" id="{822F21C1-77C8-8242-4CB3-5574A3F41AC9}"/>
              </a:ext>
            </a:extLst>
          </p:cNvPr>
          <p:cNvPicPr>
            <a:picLocks noGrp="1" noChangeAspect="1"/>
          </p:cNvPicPr>
          <p:nvPr>
            <p:ph type="pic" idx="2"/>
          </p:nvPr>
        </p:nvPicPr>
        <p:blipFill>
          <a:blip r:embed="rId2"/>
          <a:srcRect t="2131" b="2131"/>
          <a:stretch>
            <a:fillRect/>
          </a:stretch>
        </p:blipFill>
        <p:spPr/>
      </p:pic>
      <p:pic>
        <p:nvPicPr>
          <p:cNvPr id="11" name="Picture Placeholder 10" descr="A bedroom with a blue blanket and a tv&#10;&#10;AI-generated content may be incorrect.">
            <a:extLst>
              <a:ext uri="{FF2B5EF4-FFF2-40B4-BE49-F238E27FC236}">
                <a16:creationId xmlns:a16="http://schemas.microsoft.com/office/drawing/2014/main" id="{6981CA9A-98F2-6EDC-6B53-8114824FE403}"/>
              </a:ext>
            </a:extLst>
          </p:cNvPr>
          <p:cNvPicPr>
            <a:picLocks noGrp="1" noChangeAspect="1"/>
          </p:cNvPicPr>
          <p:nvPr>
            <p:ph type="pic" idx="3"/>
          </p:nvPr>
        </p:nvPicPr>
        <p:blipFill>
          <a:blip r:embed="rId3"/>
          <a:srcRect l="14236" r="14236"/>
          <a:stretch>
            <a:fillRect/>
          </a:stretch>
        </p:blipFill>
        <p:spPr/>
      </p:pic>
      <p:pic>
        <p:nvPicPr>
          <p:cNvPr id="13" name="Picture Placeholder 12" descr="A bathroom with a sink and a mirror&#10;&#10;AI-generated content may be incorrect.">
            <a:extLst>
              <a:ext uri="{FF2B5EF4-FFF2-40B4-BE49-F238E27FC236}">
                <a16:creationId xmlns:a16="http://schemas.microsoft.com/office/drawing/2014/main" id="{DD716ED3-123F-05A7-8496-5B33E7CD6904}"/>
              </a:ext>
            </a:extLst>
          </p:cNvPr>
          <p:cNvPicPr>
            <a:picLocks noGrp="1" noChangeAspect="1"/>
          </p:cNvPicPr>
          <p:nvPr>
            <p:ph type="pic" idx="4"/>
          </p:nvPr>
        </p:nvPicPr>
        <p:blipFill>
          <a:blip r:embed="rId4"/>
          <a:srcRect l="7513" r="21605"/>
          <a:stretch>
            <a:fillRect/>
          </a:stretch>
        </p:blipFill>
        <p:spPr>
          <a:xfrm>
            <a:off x="3525254" y="5764192"/>
            <a:ext cx="3332746" cy="3067071"/>
          </a:xfrm>
        </p:spPr>
      </p:pic>
    </p:spTree>
    <p:extLst>
      <p:ext uri="{BB962C8B-B14F-4D97-AF65-F5344CB8AC3E}">
        <p14:creationId xmlns:p14="http://schemas.microsoft.com/office/powerpoint/2010/main" val="2088214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bunk beds in a room&#10;&#10;AI-generated content may be incorrect.">
            <a:extLst>
              <a:ext uri="{FF2B5EF4-FFF2-40B4-BE49-F238E27FC236}">
                <a16:creationId xmlns:a16="http://schemas.microsoft.com/office/drawing/2014/main" id="{D2237317-E4F2-F6B5-0A04-97BB2E4FA6BA}"/>
              </a:ext>
            </a:extLst>
          </p:cNvPr>
          <p:cNvPicPr>
            <a:picLocks noGrp="1" noChangeAspect="1"/>
          </p:cNvPicPr>
          <p:nvPr>
            <p:ph type="pic" idx="2"/>
          </p:nvPr>
        </p:nvPicPr>
        <p:blipFill>
          <a:blip r:embed="rId2"/>
          <a:srcRect l="18874" r="18874"/>
          <a:stretch/>
        </p:blipFill>
        <p:spPr/>
      </p:pic>
    </p:spTree>
    <p:extLst>
      <p:ext uri="{BB962C8B-B14F-4D97-AF65-F5344CB8AC3E}">
        <p14:creationId xmlns:p14="http://schemas.microsoft.com/office/powerpoint/2010/main" val="1320383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kitchen with white cabinets and appliances&#10;&#10;AI-generated content may be incorrect.">
            <a:extLst>
              <a:ext uri="{FF2B5EF4-FFF2-40B4-BE49-F238E27FC236}">
                <a16:creationId xmlns:a16="http://schemas.microsoft.com/office/drawing/2014/main" id="{BF56DDAE-7B9A-EBE1-D6FB-BE89BE0F5F6A}"/>
              </a:ext>
            </a:extLst>
          </p:cNvPr>
          <p:cNvPicPr>
            <a:picLocks noGrp="1" noChangeAspect="1"/>
          </p:cNvPicPr>
          <p:nvPr>
            <p:ph type="pic" idx="2"/>
          </p:nvPr>
        </p:nvPicPr>
        <p:blipFill>
          <a:blip r:embed="rId2"/>
          <a:srcRect t="3257" b="3257"/>
          <a:stretch>
            <a:fillRect/>
          </a:stretch>
        </p:blipFill>
        <p:spPr/>
      </p:pic>
      <p:pic>
        <p:nvPicPr>
          <p:cNvPr id="8" name="Picture Placeholder 7" descr="A kitchen with white cabinets and appliances&#10;&#10;AI-generated content may be incorrect.">
            <a:extLst>
              <a:ext uri="{FF2B5EF4-FFF2-40B4-BE49-F238E27FC236}">
                <a16:creationId xmlns:a16="http://schemas.microsoft.com/office/drawing/2014/main" id="{F97514B5-33BD-B29D-D2F0-EB7AE1B18C78}"/>
              </a:ext>
            </a:extLst>
          </p:cNvPr>
          <p:cNvPicPr>
            <a:picLocks noGrp="1" noChangeAspect="1"/>
          </p:cNvPicPr>
          <p:nvPr>
            <p:ph type="pic" idx="3"/>
          </p:nvPr>
        </p:nvPicPr>
        <p:blipFill>
          <a:blip r:embed="rId3"/>
          <a:srcRect l="16491" r="16491"/>
          <a:stretch>
            <a:fillRect/>
          </a:stretch>
        </p:blipFill>
        <p:spPr/>
      </p:pic>
      <p:pic>
        <p:nvPicPr>
          <p:cNvPr id="10" name="Picture Placeholder 9" descr="A large room with several stainless steel doors&#10;&#10;AI-generated content may be incorrect.">
            <a:extLst>
              <a:ext uri="{FF2B5EF4-FFF2-40B4-BE49-F238E27FC236}">
                <a16:creationId xmlns:a16="http://schemas.microsoft.com/office/drawing/2014/main" id="{708017A1-0BAF-8138-BC37-4CB794038B83}"/>
              </a:ext>
            </a:extLst>
          </p:cNvPr>
          <p:cNvPicPr>
            <a:picLocks noGrp="1" noChangeAspect="1"/>
          </p:cNvPicPr>
          <p:nvPr>
            <p:ph type="pic" idx="4"/>
          </p:nvPr>
        </p:nvPicPr>
        <p:blipFill>
          <a:blip r:embed="rId4"/>
          <a:srcRect t="13460" b="13460"/>
          <a:stretch>
            <a:fillRect/>
          </a:stretch>
        </p:blipFill>
        <p:spPr/>
      </p:pic>
    </p:spTree>
    <p:extLst>
      <p:ext uri="{BB962C8B-B14F-4D97-AF65-F5344CB8AC3E}">
        <p14:creationId xmlns:p14="http://schemas.microsoft.com/office/powerpoint/2010/main" val="1669954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9097417-8B76-BD9F-3BC8-EE7604C135E6}"/>
              </a:ext>
            </a:extLst>
          </p:cNvPr>
          <p:cNvPicPr>
            <a:picLocks noGrp="1" noChangeAspect="1"/>
          </p:cNvPicPr>
          <p:nvPr>
            <p:ph type="pic" idx="2"/>
          </p:nvPr>
        </p:nvPicPr>
        <p:blipFill>
          <a:blip r:embed="rId2"/>
          <a:srcRect t="9752" b="9752"/>
          <a:stretch>
            <a:fillRect/>
          </a:stretch>
        </p:blipFill>
        <p:spPr/>
      </p:pic>
      <p:pic>
        <p:nvPicPr>
          <p:cNvPr id="11" name="Picture Placeholder 10">
            <a:extLst>
              <a:ext uri="{FF2B5EF4-FFF2-40B4-BE49-F238E27FC236}">
                <a16:creationId xmlns:a16="http://schemas.microsoft.com/office/drawing/2014/main" id="{74CB0BC6-60FB-8B1E-0727-CAE9EE7FF4FB}"/>
              </a:ext>
            </a:extLst>
          </p:cNvPr>
          <p:cNvPicPr>
            <a:picLocks noGrp="1" noChangeAspect="1"/>
          </p:cNvPicPr>
          <p:nvPr>
            <p:ph type="pic" idx="3"/>
          </p:nvPr>
        </p:nvPicPr>
        <p:blipFill>
          <a:blip r:embed="rId3"/>
          <a:srcRect t="9962" b="9962"/>
          <a:stretch>
            <a:fillRect/>
          </a:stretch>
        </p:blipFill>
        <p:spPr/>
      </p:pic>
    </p:spTree>
    <p:extLst>
      <p:ext uri="{BB962C8B-B14F-4D97-AF65-F5344CB8AC3E}">
        <p14:creationId xmlns:p14="http://schemas.microsoft.com/office/powerpoint/2010/main" val="2061878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1D68F4D-D91E-BC99-3FF0-FA0C8D98E8F5}"/>
              </a:ext>
            </a:extLst>
          </p:cNvPr>
          <p:cNvPicPr>
            <a:picLocks noGrp="1" noChangeAspect="1"/>
          </p:cNvPicPr>
          <p:nvPr>
            <p:ph type="pic" idx="2"/>
          </p:nvPr>
        </p:nvPicPr>
        <p:blipFill>
          <a:blip r:embed="rId2"/>
          <a:srcRect t="2976" b="2976"/>
          <a:stretch/>
        </p:blipFill>
        <p:spPr/>
      </p:pic>
      <p:pic>
        <p:nvPicPr>
          <p:cNvPr id="7" name="Picture Placeholder 6" descr="A room with white chairs and a black screen&#10;&#10;AI-generated content may be incorrect.">
            <a:extLst>
              <a:ext uri="{FF2B5EF4-FFF2-40B4-BE49-F238E27FC236}">
                <a16:creationId xmlns:a16="http://schemas.microsoft.com/office/drawing/2014/main" id="{94956ACA-17A1-DF6A-A072-F80E8F847315}"/>
              </a:ext>
            </a:extLst>
          </p:cNvPr>
          <p:cNvPicPr>
            <a:picLocks noGrp="1" noChangeAspect="1"/>
          </p:cNvPicPr>
          <p:nvPr>
            <p:ph type="pic" idx="3"/>
          </p:nvPr>
        </p:nvPicPr>
        <p:blipFill>
          <a:blip r:embed="rId3"/>
          <a:srcRect l="13919" r="13919"/>
          <a:stretch/>
        </p:blipFill>
        <p:spPr/>
      </p:pic>
      <p:pic>
        <p:nvPicPr>
          <p:cNvPr id="14" name="Picture Placeholder 13">
            <a:extLst>
              <a:ext uri="{FF2B5EF4-FFF2-40B4-BE49-F238E27FC236}">
                <a16:creationId xmlns:a16="http://schemas.microsoft.com/office/drawing/2014/main" id="{26296214-CD3B-95B7-E998-4C2F9C16462B}"/>
              </a:ext>
            </a:extLst>
          </p:cNvPr>
          <p:cNvPicPr>
            <a:picLocks noGrp="1" noChangeAspect="1"/>
          </p:cNvPicPr>
          <p:nvPr>
            <p:ph type="pic" idx="4"/>
          </p:nvPr>
        </p:nvPicPr>
        <p:blipFill>
          <a:blip r:embed="rId4"/>
          <a:srcRect l="14675" r="14675"/>
          <a:stretch>
            <a:fillRect/>
          </a:stretch>
        </p:blipFill>
        <p:spPr/>
      </p:pic>
    </p:spTree>
    <p:extLst>
      <p:ext uri="{BB962C8B-B14F-4D97-AF65-F5344CB8AC3E}">
        <p14:creationId xmlns:p14="http://schemas.microsoft.com/office/powerpoint/2010/main" val="3700298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A468151-6A3B-993F-799B-3441053A147A}"/>
              </a:ext>
            </a:extLst>
          </p:cNvPr>
          <p:cNvPicPr>
            <a:picLocks noGrp="1" noChangeAspect="1"/>
          </p:cNvPicPr>
          <p:nvPr>
            <p:ph type="pic" idx="2"/>
          </p:nvPr>
        </p:nvPicPr>
        <p:blipFill>
          <a:blip r:embed="rId2"/>
          <a:srcRect l="19814" r="19814"/>
          <a:stretch>
            <a:fillRect/>
          </a:stretch>
        </p:blipFill>
        <p:spPr/>
      </p:pic>
      <p:pic>
        <p:nvPicPr>
          <p:cNvPr id="11" name="Picture Placeholder 10" descr="A room with pipes and equipment&#10;&#10;AI-generated content may be incorrect.">
            <a:extLst>
              <a:ext uri="{FF2B5EF4-FFF2-40B4-BE49-F238E27FC236}">
                <a16:creationId xmlns:a16="http://schemas.microsoft.com/office/drawing/2014/main" id="{FB7DDA05-F92F-28BD-42D0-E8929B5FBBD5}"/>
              </a:ext>
            </a:extLst>
          </p:cNvPr>
          <p:cNvPicPr>
            <a:picLocks noGrp="1" noChangeAspect="1"/>
          </p:cNvPicPr>
          <p:nvPr>
            <p:ph type="pic" idx="3"/>
          </p:nvPr>
        </p:nvPicPr>
        <p:blipFill>
          <a:blip r:embed="rId3"/>
          <a:srcRect l="19362" r="19362"/>
          <a:stretch>
            <a:fillRect/>
          </a:stretch>
        </p:blipFill>
        <p:spPr/>
      </p:pic>
      <p:pic>
        <p:nvPicPr>
          <p:cNvPr id="13" name="Picture Placeholder 12" descr="A machine with orange wheels&#10;&#10;AI-generated content may be incorrect.">
            <a:extLst>
              <a:ext uri="{FF2B5EF4-FFF2-40B4-BE49-F238E27FC236}">
                <a16:creationId xmlns:a16="http://schemas.microsoft.com/office/drawing/2014/main" id="{7089BABC-81E0-1948-7B57-BFE3C4ECFECA}"/>
              </a:ext>
            </a:extLst>
          </p:cNvPr>
          <p:cNvPicPr>
            <a:picLocks noGrp="1" noChangeAspect="1"/>
          </p:cNvPicPr>
          <p:nvPr>
            <p:ph type="pic" idx="4"/>
          </p:nvPr>
        </p:nvPicPr>
        <p:blipFill>
          <a:blip r:embed="rId4"/>
          <a:srcRect l="19832" r="19832"/>
          <a:stretch>
            <a:fillRect/>
          </a:stretch>
        </p:blipFill>
        <p:spPr/>
      </p:pic>
      <p:pic>
        <p:nvPicPr>
          <p:cNvPr id="15" name="Picture Placeholder 14">
            <a:extLst>
              <a:ext uri="{FF2B5EF4-FFF2-40B4-BE49-F238E27FC236}">
                <a16:creationId xmlns:a16="http://schemas.microsoft.com/office/drawing/2014/main" id="{9E191C26-040E-877D-98EF-8CA4CF32A702}"/>
              </a:ext>
            </a:extLst>
          </p:cNvPr>
          <p:cNvPicPr>
            <a:picLocks noGrp="1" noChangeAspect="1"/>
          </p:cNvPicPr>
          <p:nvPr>
            <p:ph type="pic" idx="5"/>
          </p:nvPr>
        </p:nvPicPr>
        <p:blipFill>
          <a:blip r:embed="rId5"/>
          <a:srcRect l="19785" r="19785"/>
          <a:stretch>
            <a:fillRect/>
          </a:stretch>
        </p:blipFill>
        <p:spPr/>
      </p:pic>
    </p:spTree>
    <p:extLst>
      <p:ext uri="{BB962C8B-B14F-4D97-AF65-F5344CB8AC3E}">
        <p14:creationId xmlns:p14="http://schemas.microsoft.com/office/powerpoint/2010/main" val="4059266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491A09B-2EE9-25F0-A773-C952382C6480}"/>
              </a:ext>
            </a:extLst>
          </p:cNvPr>
          <p:cNvPicPr>
            <a:picLocks noGrp="1" noChangeAspect="1"/>
          </p:cNvPicPr>
          <p:nvPr>
            <p:ph type="pic" idx="2"/>
          </p:nvPr>
        </p:nvPicPr>
        <p:blipFill>
          <a:blip r:embed="rId3"/>
          <a:srcRect l="14552" r="14552"/>
          <a:stretch>
            <a:fillRect/>
          </a:stretch>
        </p:blip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p:nvPr/>
        </p:nvSpPr>
        <p:spPr>
          <a:xfrm>
            <a:off x="287250" y="1059343"/>
            <a:ext cx="249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solidFill>
                  <a:schemeClr val="dk1"/>
                </a:solidFill>
              </a:rPr>
              <a:t>Description</a:t>
            </a:r>
            <a:endParaRPr sz="2400" b="1" dirty="0">
              <a:solidFill>
                <a:schemeClr val="dk1"/>
              </a:solidFill>
            </a:endParaRPr>
          </a:p>
        </p:txBody>
      </p:sp>
      <p:sp>
        <p:nvSpPr>
          <p:cNvPr id="126" name="Google Shape;126;p4"/>
          <p:cNvSpPr txBox="1"/>
          <p:nvPr/>
        </p:nvSpPr>
        <p:spPr>
          <a:xfrm>
            <a:off x="287250" y="1428833"/>
            <a:ext cx="6283500" cy="7865200"/>
          </a:xfrm>
          <a:prstGeom prst="rect">
            <a:avLst/>
          </a:prstGeom>
          <a:noFill/>
          <a:ln>
            <a:noFill/>
          </a:ln>
        </p:spPr>
        <p:txBody>
          <a:bodyPr spcFirstLastPara="1" wrap="square" lIns="91425" tIns="91425" rIns="91425" bIns="91425" anchor="t" anchorCtr="0">
            <a:spAutoFit/>
          </a:bodyPr>
          <a:lstStyle/>
          <a:p>
            <a:pPr lvl="0">
              <a:lnSpc>
                <a:spcPct val="115000"/>
              </a:lnSpc>
            </a:pPr>
            <a:r>
              <a:rPr lang="en-US" dirty="0"/>
              <a:t>The 2023 Sanlorenzo SD126, available for viewing in Fort Lauderdale, combines Francesco Paszkowski’s design with Marty Lowe interiors, featuring pale woods, neutral tones, and abundant natural light. Blending advanced technology with refined craftsmanship, she is in turn-key condition with Platinum warranties, fresh bottom paint (Oct 2025), new exterior cushions, and a ceramic coating.</a:t>
            </a:r>
          </a:p>
          <a:p>
            <a:pPr lvl="0">
              <a:lnSpc>
                <a:spcPct val="115000"/>
              </a:lnSpc>
            </a:pPr>
            <a:r>
              <a:rPr lang="en-US" b="1" dirty="0">
                <a:solidFill>
                  <a:schemeClr val="dk1"/>
                </a:solidFill>
              </a:rPr>
              <a:t>Key Features</a:t>
            </a:r>
            <a:r>
              <a:rPr lang="en-US" dirty="0">
                <a:solidFill>
                  <a:schemeClr val="dk1"/>
                </a:solidFill>
              </a:rPr>
              <a:t>:</a:t>
            </a:r>
            <a:endParaRPr dirty="0">
              <a:solidFill>
                <a:schemeClr val="dk1"/>
              </a:solidFill>
            </a:endParaRPr>
          </a:p>
          <a:p>
            <a:pPr marL="425450" lvl="0" indent="-285750">
              <a:lnSpc>
                <a:spcPct val="115000"/>
              </a:lnSpc>
              <a:buClr>
                <a:schemeClr val="dk1"/>
              </a:buClr>
              <a:buSzPts val="1400"/>
              <a:buFont typeface="Arial" panose="020B0604020202020204" pitchFamily="34" charset="0"/>
              <a:buChar char="•"/>
            </a:pPr>
            <a:r>
              <a:rPr lang="en-US" b="1" dirty="0"/>
              <a:t>Luxurious Accommodations</a:t>
            </a:r>
            <a:br>
              <a:rPr lang="en-US" dirty="0"/>
            </a:br>
            <a:r>
              <a:rPr lang="en-US" dirty="0"/>
              <a:t>Sleeps 10 guests in 5 staterooms, including a full-beam main-deck Owner’s suite with private study and marble </a:t>
            </a:r>
            <a:r>
              <a:rPr lang="en-US" dirty="0" err="1"/>
              <a:t>en</a:t>
            </a:r>
            <a:r>
              <a:rPr lang="en-US" dirty="0"/>
              <a:t>-suites. A dedicated upper-deck VIP and three lower-deck guest cabins (two kings and one convertible queen) each feature </a:t>
            </a:r>
            <a:r>
              <a:rPr lang="en-US" dirty="0" err="1"/>
              <a:t>en</a:t>
            </a:r>
            <a:r>
              <a:rPr lang="en-US" dirty="0"/>
              <a:t>-suites and elegant finishes.</a:t>
            </a:r>
          </a:p>
          <a:p>
            <a:pPr marL="425450" lvl="0" indent="-285750">
              <a:lnSpc>
                <a:spcPct val="115000"/>
              </a:lnSpc>
              <a:buClr>
                <a:schemeClr val="dk1"/>
              </a:buClr>
              <a:buSzPts val="1400"/>
              <a:buFont typeface="Arial" panose="020B0604020202020204" pitchFamily="34" charset="0"/>
              <a:buChar char="•"/>
            </a:pPr>
            <a:r>
              <a:rPr lang="en-US" b="1" dirty="0"/>
              <a:t>Expansive Outdoor Living</a:t>
            </a:r>
            <a:br>
              <a:rPr lang="en-US" dirty="0"/>
            </a:br>
            <a:r>
              <a:rPr lang="en-US" dirty="0"/>
              <a:t>A triple-deck layout offers two Jacuzzis, ample sunbathing areas, a flybridge bar, al fresco dining for 10, and a fold-down salon balcony with panoramic views.</a:t>
            </a:r>
          </a:p>
          <a:p>
            <a:pPr marL="425450" lvl="0" indent="-285750">
              <a:lnSpc>
                <a:spcPct val="115000"/>
              </a:lnSpc>
              <a:buClr>
                <a:schemeClr val="dk1"/>
              </a:buClr>
              <a:buSzPts val="1400"/>
              <a:buFont typeface="Arial" panose="020B0604020202020204" pitchFamily="34" charset="0"/>
              <a:buChar char="•"/>
            </a:pPr>
            <a:r>
              <a:rPr lang="en-US" b="1" dirty="0"/>
              <a:t>Expansive Outdoor Living</a:t>
            </a:r>
            <a:br>
              <a:rPr lang="en-US" dirty="0"/>
            </a:br>
            <a:r>
              <a:rPr lang="en-US" dirty="0"/>
              <a:t>A triple-deck layout offers two Jacuzzis, ample sunbathing areas, a flybridge bar, al fresco dining for 10, and a fold-down salon balcony with panoramic views.</a:t>
            </a:r>
          </a:p>
          <a:p>
            <a:pPr marL="425450" lvl="0" indent="-285750">
              <a:lnSpc>
                <a:spcPct val="115000"/>
              </a:lnSpc>
              <a:buClr>
                <a:schemeClr val="dk1"/>
              </a:buClr>
              <a:buSzPts val="1400"/>
              <a:buFont typeface="Arial" panose="020B0604020202020204" pitchFamily="34" charset="0"/>
              <a:buChar char="•"/>
            </a:pPr>
            <a:r>
              <a:rPr lang="en-US" b="1" dirty="0"/>
              <a:t>Performance and Systems</a:t>
            </a:r>
            <a:br>
              <a:rPr lang="en-US" dirty="0"/>
            </a:br>
            <a:r>
              <a:rPr lang="en-US" dirty="0"/>
              <a:t>Powered by twin Caterpillar C32 </a:t>
            </a:r>
            <a:r>
              <a:rPr lang="en-US" dirty="0" err="1"/>
              <a:t>Acert</a:t>
            </a:r>
            <a:r>
              <a:rPr lang="en-US" dirty="0"/>
              <a:t> 1,600 hp engines, with CMC stabilizers, tropical A/C, dual water-makers, Hamann treatment system, and U.S. electrical spec with duty paid for effortless operation.</a:t>
            </a:r>
          </a:p>
          <a:p>
            <a:pPr marL="425450" lvl="0" indent="-285750">
              <a:lnSpc>
                <a:spcPct val="115000"/>
              </a:lnSpc>
              <a:buClr>
                <a:schemeClr val="dk1"/>
              </a:buClr>
              <a:buSzPts val="1400"/>
              <a:buFont typeface="Arial" panose="020B0604020202020204" pitchFamily="34" charset="0"/>
              <a:buChar char="•"/>
            </a:pPr>
            <a:r>
              <a:rPr lang="en-US" b="1" dirty="0"/>
              <a:t>Crew and Practicality</a:t>
            </a:r>
            <a:br>
              <a:rPr lang="en-US" dirty="0"/>
            </a:br>
            <a:r>
              <a:rPr lang="en-US" dirty="0"/>
              <a:t>Accommodates 8 crew in 4 cabins with a professional galley, advanced Furuno navigation suite, and RINA-class safety standards.</a:t>
            </a:r>
          </a:p>
          <a:p>
            <a:pPr marL="425450" lvl="0" indent="-285750">
              <a:lnSpc>
                <a:spcPct val="115000"/>
              </a:lnSpc>
              <a:buClr>
                <a:schemeClr val="dk1"/>
              </a:buClr>
              <a:buSzPts val="1400"/>
              <a:buFont typeface="Arial" panose="020B0604020202020204" pitchFamily="34" charset="0"/>
              <a:buChar char="•"/>
            </a:pPr>
            <a:endParaRPr lang="en-US" dirty="0">
              <a:solidFill>
                <a:schemeClr val="dk1"/>
              </a:solidFill>
            </a:endParaRPr>
          </a:p>
          <a:p>
            <a:pPr marL="139700" lvl="1">
              <a:lnSpc>
                <a:spcPct val="115000"/>
              </a:lnSpc>
              <a:buClr>
                <a:schemeClr val="dk1"/>
              </a:buClr>
              <a:buSzPts val="1400"/>
            </a:pPr>
            <a:r>
              <a:rPr lang="en-US" dirty="0">
                <a:solidFill>
                  <a:schemeClr val="dk1"/>
                </a:solidFill>
              </a:rPr>
              <a:t>Overall, Glory </a:t>
            </a:r>
            <a:r>
              <a:rPr lang="en-US" dirty="0"/>
              <a:t>blends elegance and functionality, ready for family cruising or entertaining.</a:t>
            </a:r>
            <a:endParaRPr dirty="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3" name="Picture Placeholder 2" descr="A large white yacht on water&#10;&#10;AI-generated content may be incorrect.">
            <a:extLst>
              <a:ext uri="{FF2B5EF4-FFF2-40B4-BE49-F238E27FC236}">
                <a16:creationId xmlns:a16="http://schemas.microsoft.com/office/drawing/2014/main" id="{133CEDD7-A86C-69CF-8BF7-46F8D9E01514}"/>
              </a:ext>
            </a:extLst>
          </p:cNvPr>
          <p:cNvPicPr>
            <a:picLocks noGrp="1" noChangeAspect="1"/>
          </p:cNvPicPr>
          <p:nvPr>
            <p:ph type="pic" idx="2"/>
          </p:nvPr>
        </p:nvPicPr>
        <p:blipFill>
          <a:blip r:embed="rId3"/>
          <a:srcRect l="2555" r="2555"/>
          <a:stretch>
            <a:fillRect/>
          </a:stretch>
        </p:blipFill>
        <p:spPr>
          <a:xfrm>
            <a:off x="0" y="1270000"/>
            <a:ext cx="6858000" cy="5295900"/>
          </a:xfrm>
          <a:prstGeom prst="rect">
            <a:avLst/>
          </a:prstGeom>
          <a:noFill/>
          <a:ln>
            <a:noFill/>
          </a:ln>
        </p:spPr>
      </p:pic>
      <p:grpSp>
        <p:nvGrpSpPr>
          <p:cNvPr id="192" name="Google Shape;192;p11"/>
          <p:cNvGrpSpPr/>
          <p:nvPr/>
        </p:nvGrpSpPr>
        <p:grpSpPr>
          <a:xfrm>
            <a:off x="437946" y="7095239"/>
            <a:ext cx="5994808" cy="1537466"/>
            <a:chOff x="437946" y="6917439"/>
            <a:chExt cx="5994808" cy="1537466"/>
          </a:xfrm>
        </p:grpSpPr>
        <p:grpSp>
          <p:nvGrpSpPr>
            <p:cNvPr id="193" name="Google Shape;193;p11"/>
            <p:cNvGrpSpPr/>
            <p:nvPr/>
          </p:nvGrpSpPr>
          <p:grpSpPr>
            <a:xfrm>
              <a:off x="528157" y="6917439"/>
              <a:ext cx="5827087" cy="615553"/>
              <a:chOff x="593553" y="5830907"/>
              <a:chExt cx="5827087" cy="615553"/>
            </a:xfrm>
          </p:grpSpPr>
          <p:sp>
            <p:nvSpPr>
              <p:cNvPr id="194" name="Google Shape;194;p11"/>
              <p:cNvSpPr txBox="1"/>
              <p:nvPr/>
            </p:nvSpPr>
            <p:spPr>
              <a:xfrm>
                <a:off x="1262091" y="5830907"/>
                <a:ext cx="5158549" cy="6155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757070"/>
                    </a:solidFill>
                    <a:latin typeface="Calibri"/>
                    <a:ea typeface="Calibri"/>
                    <a:cs typeface="Calibri"/>
                    <a:sym typeface="Calibri"/>
                  </a:rPr>
                  <a:t>PEN MARINE SDN. BHD. IS THE REGISTERED AGENT OF THE </a:t>
                </a:r>
                <a:endParaRPr/>
              </a:p>
              <a:p>
                <a:pPr marL="0" marR="0" lvl="0" indent="0" algn="ctr" rtl="0">
                  <a:spcBef>
                    <a:spcPts val="0"/>
                  </a:spcBef>
                  <a:spcAft>
                    <a:spcPts val="0"/>
                  </a:spcAft>
                  <a:buNone/>
                </a:pPr>
                <a:r>
                  <a:rPr lang="en-US" sz="1800" b="1">
                    <a:solidFill>
                      <a:srgbClr val="262626"/>
                    </a:solidFill>
                    <a:latin typeface="Calibri"/>
                    <a:ea typeface="Calibri"/>
                    <a:cs typeface="Calibri"/>
                    <a:sym typeface="Calibri"/>
                  </a:rPr>
                  <a:t>LANGKAWI INTERNATIONAL YACHT REGISTRY (LIYR)</a:t>
                </a:r>
                <a:endParaRPr/>
              </a:p>
            </p:txBody>
          </p:sp>
          <p:pic>
            <p:nvPicPr>
              <p:cNvPr id="195" name="Google Shape;195;p11"/>
              <p:cNvPicPr preferRelativeResize="0"/>
              <p:nvPr/>
            </p:nvPicPr>
            <p:blipFill rotWithShape="1">
              <a:blip r:embed="rId4">
                <a:alphaModFix/>
              </a:blip>
              <a:srcRect/>
              <a:stretch/>
            </p:blipFill>
            <p:spPr>
              <a:xfrm>
                <a:off x="593553" y="5913978"/>
                <a:ext cx="668538" cy="448722"/>
              </a:xfrm>
              <a:prstGeom prst="rect">
                <a:avLst/>
              </a:prstGeom>
              <a:noFill/>
              <a:ln>
                <a:noFill/>
              </a:ln>
            </p:spPr>
          </p:pic>
        </p:grpSp>
        <p:sp>
          <p:nvSpPr>
            <p:cNvPr id="196" name="Google Shape;196;p11"/>
            <p:cNvSpPr txBox="1"/>
            <p:nvPr/>
          </p:nvSpPr>
          <p:spPr>
            <a:xfrm>
              <a:off x="450649" y="7577742"/>
              <a:ext cx="5982105" cy="8771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50" i="1">
                  <a:solidFill>
                    <a:srgbClr val="171616"/>
                  </a:solidFill>
                  <a:latin typeface="Calibri"/>
                  <a:ea typeface="Calibri"/>
                  <a:cs typeface="Calibri"/>
                  <a:sym typeface="Calibri"/>
                </a:rPr>
                <a:t>New Yacht Registration (Private &amp; Commercial), Entity Registration, Ownership Transfer, Yacht Name Change, Annual Tonnage Renewal, Deletion Certificate</a:t>
              </a:r>
              <a:endParaRPr sz="1650">
                <a:solidFill>
                  <a:schemeClr val="dk1"/>
                </a:solidFill>
                <a:latin typeface="Calibri"/>
                <a:ea typeface="Calibri"/>
                <a:cs typeface="Calibri"/>
                <a:sym typeface="Calibri"/>
              </a:endParaRPr>
            </a:p>
          </p:txBody>
        </p:sp>
        <p:cxnSp>
          <p:nvCxnSpPr>
            <p:cNvPr id="197" name="Google Shape;197;p11"/>
            <p:cNvCxnSpPr/>
            <p:nvPr/>
          </p:nvCxnSpPr>
          <p:spPr>
            <a:xfrm>
              <a:off x="437946" y="7577742"/>
              <a:ext cx="5982105" cy="0"/>
            </a:xfrm>
            <a:prstGeom prst="straightConnector1">
              <a:avLst/>
            </a:prstGeom>
            <a:noFill/>
            <a:ln w="9525" cap="flat" cmpd="sng">
              <a:solidFill>
                <a:schemeClr val="dk1"/>
              </a:solidFill>
              <a:prstDash val="solid"/>
              <a:miter lim="800000"/>
              <a:headEnd type="none" w="sm" len="sm"/>
              <a:tailEnd type="none" w="sm" len="sm"/>
            </a:ln>
          </p:spPr>
        </p:cxn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p12"/>
          <p:cNvSpPr/>
          <p:nvPr/>
        </p:nvSpPr>
        <p:spPr>
          <a:xfrm>
            <a:off x="0" y="8994742"/>
            <a:ext cx="6858000" cy="9144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3" name="Google Shape;203;p12"/>
          <p:cNvPicPr preferRelativeResize="0"/>
          <p:nvPr/>
        </p:nvPicPr>
        <p:blipFill rotWithShape="1">
          <a:blip r:embed="rId3">
            <a:alphaModFix/>
          </a:blip>
          <a:srcRect/>
          <a:stretch/>
        </p:blipFill>
        <p:spPr>
          <a:xfrm>
            <a:off x="2391731" y="3420283"/>
            <a:ext cx="2074537" cy="1109301"/>
          </a:xfrm>
          <a:prstGeom prst="rect">
            <a:avLst/>
          </a:prstGeom>
          <a:noFill/>
          <a:ln>
            <a:noFill/>
          </a:ln>
        </p:spPr>
      </p:pic>
      <p:sp>
        <p:nvSpPr>
          <p:cNvPr id="204" name="Google Shape;204;p12"/>
          <p:cNvSpPr txBox="1"/>
          <p:nvPr/>
        </p:nvSpPr>
        <p:spPr>
          <a:xfrm>
            <a:off x="76199" y="9084241"/>
            <a:ext cx="67132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Arial"/>
                <a:ea typeface="Arial"/>
                <a:cs typeface="Arial"/>
                <a:sym typeface="Arial"/>
              </a:rPr>
              <a:t>This document is not contractual. Any information provided by the company on their website, brochure and any other related documentation is provided in good faith and offered for information purposed only and the company do not make any representation, warrant or assume any legal liability or responsibility whatsoever, express or implied, for the accuracy, adequacy, validity, reliability, availability, completeness or usefulness of any information and/or images displayed. Yacht inventory, sales and / or charter prices, and any other specifications are subject to changes at any time without prior notice. None of the text and/or image used in this brochure may be reproduced without written consent from the company.</a:t>
            </a:r>
            <a:endParaRPr sz="800">
              <a:solidFill>
                <a:schemeClr val="lt1"/>
              </a:solidFill>
              <a:latin typeface="Arial"/>
              <a:ea typeface="Arial"/>
              <a:cs typeface="Arial"/>
              <a:sym typeface="Arial"/>
            </a:endParaRPr>
          </a:p>
        </p:txBody>
      </p:sp>
      <p:pic>
        <p:nvPicPr>
          <p:cNvPr id="205" name="Google Shape;205;p12"/>
          <p:cNvPicPr preferRelativeResize="0"/>
          <p:nvPr/>
        </p:nvPicPr>
        <p:blipFill rotWithShape="1">
          <a:blip r:embed="rId4">
            <a:alphaModFix/>
          </a:blip>
          <a:srcRect/>
          <a:stretch/>
        </p:blipFill>
        <p:spPr>
          <a:xfrm>
            <a:off x="0" y="4877130"/>
            <a:ext cx="6858000" cy="3803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37a40d08822_4_87"/>
          <p:cNvSpPr txBox="1"/>
          <p:nvPr/>
        </p:nvSpPr>
        <p:spPr>
          <a:xfrm>
            <a:off x="287250" y="1092000"/>
            <a:ext cx="4545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rPr>
              <a:t>General Arrangement</a:t>
            </a:r>
            <a:endParaRPr sz="2400" b="1">
              <a:solidFill>
                <a:schemeClr val="dk1"/>
              </a:solidFill>
            </a:endParaRPr>
          </a:p>
        </p:txBody>
      </p:sp>
      <p:pic>
        <p:nvPicPr>
          <p:cNvPr id="3" name="Picture 2" descr="A drawing of a boat&#10;&#10;AI-generated content may be incorrect.">
            <a:extLst>
              <a:ext uri="{FF2B5EF4-FFF2-40B4-BE49-F238E27FC236}">
                <a16:creationId xmlns:a16="http://schemas.microsoft.com/office/drawing/2014/main" id="{F46349DD-7C68-2854-7AF8-888B2C39A88A}"/>
              </a:ext>
            </a:extLst>
          </p:cNvPr>
          <p:cNvPicPr>
            <a:picLocks noChangeAspect="1"/>
          </p:cNvPicPr>
          <p:nvPr/>
        </p:nvPicPr>
        <p:blipFill>
          <a:blip r:embed="rId3"/>
          <a:srcRect r="1437"/>
          <a:stretch>
            <a:fillRect/>
          </a:stretch>
        </p:blipFill>
        <p:spPr>
          <a:xfrm>
            <a:off x="545816" y="1646100"/>
            <a:ext cx="5766367" cy="73557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a:extLst>
            <a:ext uri="{FF2B5EF4-FFF2-40B4-BE49-F238E27FC236}">
              <a16:creationId xmlns:a16="http://schemas.microsoft.com/office/drawing/2014/main" id="{DFF4C78A-3844-565B-6D11-BAC06CB63280}"/>
            </a:ext>
          </a:extLst>
        </p:cNvPr>
        <p:cNvGrpSpPr/>
        <p:nvPr/>
      </p:nvGrpSpPr>
      <p:grpSpPr>
        <a:xfrm>
          <a:off x="0" y="0"/>
          <a:ext cx="0" cy="0"/>
          <a:chOff x="0" y="0"/>
          <a:chExt cx="0" cy="0"/>
        </a:xfrm>
      </p:grpSpPr>
      <p:sp>
        <p:nvSpPr>
          <p:cNvPr id="131" name="Google Shape;131;g37a40d08822_4_87">
            <a:extLst>
              <a:ext uri="{FF2B5EF4-FFF2-40B4-BE49-F238E27FC236}">
                <a16:creationId xmlns:a16="http://schemas.microsoft.com/office/drawing/2014/main" id="{681F2AF4-EF9E-9029-D012-2297B913A372}"/>
              </a:ext>
            </a:extLst>
          </p:cNvPr>
          <p:cNvSpPr txBox="1"/>
          <p:nvPr/>
        </p:nvSpPr>
        <p:spPr>
          <a:xfrm>
            <a:off x="287250" y="1092000"/>
            <a:ext cx="4545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rPr>
              <a:t>General Arrangement</a:t>
            </a:r>
            <a:endParaRPr sz="2400" b="1">
              <a:solidFill>
                <a:schemeClr val="dk1"/>
              </a:solidFill>
            </a:endParaRPr>
          </a:p>
        </p:txBody>
      </p:sp>
      <p:pic>
        <p:nvPicPr>
          <p:cNvPr id="3" name="Picture 2" descr="A drawing of a boat&#10;&#10;AI-generated content may be incorrect.">
            <a:extLst>
              <a:ext uri="{FF2B5EF4-FFF2-40B4-BE49-F238E27FC236}">
                <a16:creationId xmlns:a16="http://schemas.microsoft.com/office/drawing/2014/main" id="{C929B492-D60C-11D8-DD71-EB7355B609E7}"/>
              </a:ext>
            </a:extLst>
          </p:cNvPr>
          <p:cNvPicPr>
            <a:picLocks noChangeAspect="1"/>
          </p:cNvPicPr>
          <p:nvPr/>
        </p:nvPicPr>
        <p:blipFill>
          <a:blip r:embed="rId3"/>
          <a:srcRect r="1437" b="75372"/>
          <a:stretch>
            <a:fillRect/>
          </a:stretch>
        </p:blipFill>
        <p:spPr>
          <a:xfrm>
            <a:off x="177903" y="1733185"/>
            <a:ext cx="6680097" cy="2098586"/>
          </a:xfrm>
          <a:prstGeom prst="rect">
            <a:avLst/>
          </a:prstGeom>
        </p:spPr>
      </p:pic>
      <p:pic>
        <p:nvPicPr>
          <p:cNvPr id="2" name="Picture 1" descr="A drawing of a boat&#10;&#10;AI-generated content may be incorrect.">
            <a:extLst>
              <a:ext uri="{FF2B5EF4-FFF2-40B4-BE49-F238E27FC236}">
                <a16:creationId xmlns:a16="http://schemas.microsoft.com/office/drawing/2014/main" id="{C3847322-C713-E619-F76D-61658EBDCE19}"/>
              </a:ext>
            </a:extLst>
          </p:cNvPr>
          <p:cNvPicPr>
            <a:picLocks noChangeAspect="1"/>
          </p:cNvPicPr>
          <p:nvPr/>
        </p:nvPicPr>
        <p:blipFill>
          <a:blip r:embed="rId3"/>
          <a:srcRect t="24238" r="1437" b="56967"/>
          <a:stretch>
            <a:fillRect/>
          </a:stretch>
        </p:blipFill>
        <p:spPr>
          <a:xfrm>
            <a:off x="88951" y="4310066"/>
            <a:ext cx="6680097" cy="1601553"/>
          </a:xfrm>
          <a:prstGeom prst="rect">
            <a:avLst/>
          </a:prstGeom>
        </p:spPr>
      </p:pic>
      <p:pic>
        <p:nvPicPr>
          <p:cNvPr id="4" name="Picture 3" descr="A drawing of a boat&#10;&#10;AI-generated content may be incorrect.">
            <a:extLst>
              <a:ext uri="{FF2B5EF4-FFF2-40B4-BE49-F238E27FC236}">
                <a16:creationId xmlns:a16="http://schemas.microsoft.com/office/drawing/2014/main" id="{B569AE65-4209-CF8B-0225-4A4828159D17}"/>
              </a:ext>
            </a:extLst>
          </p:cNvPr>
          <p:cNvPicPr>
            <a:picLocks noChangeAspect="1"/>
          </p:cNvPicPr>
          <p:nvPr/>
        </p:nvPicPr>
        <p:blipFill>
          <a:blip r:embed="rId3"/>
          <a:srcRect t="42889" r="1437" b="38316"/>
          <a:stretch>
            <a:fillRect/>
          </a:stretch>
        </p:blipFill>
        <p:spPr>
          <a:xfrm>
            <a:off x="88951" y="6389914"/>
            <a:ext cx="6680097" cy="1601553"/>
          </a:xfrm>
          <a:prstGeom prst="rect">
            <a:avLst/>
          </a:prstGeom>
        </p:spPr>
      </p:pic>
      <p:sp>
        <p:nvSpPr>
          <p:cNvPr id="5" name="TextBox 4">
            <a:extLst>
              <a:ext uri="{FF2B5EF4-FFF2-40B4-BE49-F238E27FC236}">
                <a16:creationId xmlns:a16="http://schemas.microsoft.com/office/drawing/2014/main" id="{116546C2-196E-C5F5-7F4F-3652913A91C4}"/>
              </a:ext>
            </a:extLst>
          </p:cNvPr>
          <p:cNvSpPr txBox="1"/>
          <p:nvPr/>
        </p:nvSpPr>
        <p:spPr>
          <a:xfrm>
            <a:off x="2927900" y="4002289"/>
            <a:ext cx="1002197" cy="307777"/>
          </a:xfrm>
          <a:prstGeom prst="rect">
            <a:avLst/>
          </a:prstGeom>
          <a:noFill/>
        </p:spPr>
        <p:txBody>
          <a:bodyPr wrap="none" rtlCol="0">
            <a:spAutoFit/>
          </a:bodyPr>
          <a:lstStyle/>
          <a:p>
            <a:r>
              <a:rPr lang="en-MY" dirty="0"/>
              <a:t>PROFILE </a:t>
            </a:r>
          </a:p>
        </p:txBody>
      </p:sp>
      <p:sp>
        <p:nvSpPr>
          <p:cNvPr id="6" name="TextBox 5">
            <a:extLst>
              <a:ext uri="{FF2B5EF4-FFF2-40B4-BE49-F238E27FC236}">
                <a16:creationId xmlns:a16="http://schemas.microsoft.com/office/drawing/2014/main" id="{86697800-0D89-4A56-E012-E0AB6445CED3}"/>
              </a:ext>
            </a:extLst>
          </p:cNvPr>
          <p:cNvSpPr txBox="1"/>
          <p:nvPr/>
        </p:nvSpPr>
        <p:spPr>
          <a:xfrm>
            <a:off x="2707472" y="6082137"/>
            <a:ext cx="1620957" cy="307777"/>
          </a:xfrm>
          <a:prstGeom prst="rect">
            <a:avLst/>
          </a:prstGeom>
          <a:noFill/>
        </p:spPr>
        <p:txBody>
          <a:bodyPr wrap="none" rtlCol="0">
            <a:spAutoFit/>
          </a:bodyPr>
          <a:lstStyle/>
          <a:p>
            <a:r>
              <a:rPr lang="en-MY" dirty="0"/>
              <a:t>FLYING BRIDGE </a:t>
            </a:r>
          </a:p>
        </p:txBody>
      </p:sp>
      <p:sp>
        <p:nvSpPr>
          <p:cNvPr id="7" name="TextBox 6">
            <a:extLst>
              <a:ext uri="{FF2B5EF4-FFF2-40B4-BE49-F238E27FC236}">
                <a16:creationId xmlns:a16="http://schemas.microsoft.com/office/drawing/2014/main" id="{476D1344-7B72-FBEE-8979-23D96E366908}"/>
              </a:ext>
            </a:extLst>
          </p:cNvPr>
          <p:cNvSpPr txBox="1"/>
          <p:nvPr/>
        </p:nvSpPr>
        <p:spPr>
          <a:xfrm>
            <a:off x="2707472" y="8299244"/>
            <a:ext cx="1454244" cy="307777"/>
          </a:xfrm>
          <a:prstGeom prst="rect">
            <a:avLst/>
          </a:prstGeom>
          <a:noFill/>
        </p:spPr>
        <p:txBody>
          <a:bodyPr wrap="none" rtlCol="0">
            <a:spAutoFit/>
          </a:bodyPr>
          <a:lstStyle/>
          <a:p>
            <a:r>
              <a:rPr lang="en-MY" dirty="0"/>
              <a:t>UPPER DECK  </a:t>
            </a:r>
          </a:p>
        </p:txBody>
      </p:sp>
    </p:spTree>
    <p:extLst>
      <p:ext uri="{BB962C8B-B14F-4D97-AF65-F5344CB8AC3E}">
        <p14:creationId xmlns:p14="http://schemas.microsoft.com/office/powerpoint/2010/main" val="544010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a:extLst>
            <a:ext uri="{FF2B5EF4-FFF2-40B4-BE49-F238E27FC236}">
              <a16:creationId xmlns:a16="http://schemas.microsoft.com/office/drawing/2014/main" id="{8A946511-9CFC-1878-DF83-AE3F3C0BAEEF}"/>
            </a:ext>
          </a:extLst>
        </p:cNvPr>
        <p:cNvGrpSpPr/>
        <p:nvPr/>
      </p:nvGrpSpPr>
      <p:grpSpPr>
        <a:xfrm>
          <a:off x="0" y="0"/>
          <a:ext cx="0" cy="0"/>
          <a:chOff x="0" y="0"/>
          <a:chExt cx="0" cy="0"/>
        </a:xfrm>
      </p:grpSpPr>
      <p:sp>
        <p:nvSpPr>
          <p:cNvPr id="131" name="Google Shape;131;g37a40d08822_4_87">
            <a:extLst>
              <a:ext uri="{FF2B5EF4-FFF2-40B4-BE49-F238E27FC236}">
                <a16:creationId xmlns:a16="http://schemas.microsoft.com/office/drawing/2014/main" id="{ABAB3415-1E07-3438-1C4F-F27570981504}"/>
              </a:ext>
            </a:extLst>
          </p:cNvPr>
          <p:cNvSpPr txBox="1"/>
          <p:nvPr/>
        </p:nvSpPr>
        <p:spPr>
          <a:xfrm>
            <a:off x="287250" y="1092000"/>
            <a:ext cx="4545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rPr>
              <a:t>General Arrangement</a:t>
            </a:r>
            <a:endParaRPr sz="2400" b="1">
              <a:solidFill>
                <a:schemeClr val="dk1"/>
              </a:solidFill>
            </a:endParaRPr>
          </a:p>
        </p:txBody>
      </p:sp>
      <p:pic>
        <p:nvPicPr>
          <p:cNvPr id="3" name="Picture 2" descr="A drawing of a boat&#10;&#10;AI-generated content may be incorrect.">
            <a:extLst>
              <a:ext uri="{FF2B5EF4-FFF2-40B4-BE49-F238E27FC236}">
                <a16:creationId xmlns:a16="http://schemas.microsoft.com/office/drawing/2014/main" id="{4EC05F9A-58CA-57FF-3254-83FE00F114DE}"/>
              </a:ext>
            </a:extLst>
          </p:cNvPr>
          <p:cNvPicPr>
            <a:picLocks noChangeAspect="1"/>
          </p:cNvPicPr>
          <p:nvPr/>
        </p:nvPicPr>
        <p:blipFill>
          <a:blip r:embed="rId3"/>
          <a:srcRect l="1259" t="61374" r="2906" b="18155"/>
          <a:stretch>
            <a:fillRect/>
          </a:stretch>
        </p:blipFill>
        <p:spPr>
          <a:xfrm>
            <a:off x="44474" y="2244324"/>
            <a:ext cx="6769049" cy="1817914"/>
          </a:xfrm>
          <a:prstGeom prst="rect">
            <a:avLst/>
          </a:prstGeom>
        </p:spPr>
      </p:pic>
      <p:pic>
        <p:nvPicPr>
          <p:cNvPr id="2" name="Picture 1" descr="A drawing of a boat&#10;&#10;AI-generated content may be incorrect.">
            <a:extLst>
              <a:ext uri="{FF2B5EF4-FFF2-40B4-BE49-F238E27FC236}">
                <a16:creationId xmlns:a16="http://schemas.microsoft.com/office/drawing/2014/main" id="{70184E83-00C3-0F06-688E-6C7A29DA9888}"/>
              </a:ext>
            </a:extLst>
          </p:cNvPr>
          <p:cNvPicPr>
            <a:picLocks noChangeAspect="1"/>
          </p:cNvPicPr>
          <p:nvPr/>
        </p:nvPicPr>
        <p:blipFill>
          <a:blip r:embed="rId3"/>
          <a:srcRect l="124" t="80588" r="1313" b="617"/>
          <a:stretch>
            <a:fillRect/>
          </a:stretch>
        </p:blipFill>
        <p:spPr>
          <a:xfrm>
            <a:off x="88951" y="5273453"/>
            <a:ext cx="6680097" cy="1601553"/>
          </a:xfrm>
          <a:prstGeom prst="rect">
            <a:avLst/>
          </a:prstGeom>
        </p:spPr>
      </p:pic>
      <p:sp>
        <p:nvSpPr>
          <p:cNvPr id="5" name="TextBox 4">
            <a:extLst>
              <a:ext uri="{FF2B5EF4-FFF2-40B4-BE49-F238E27FC236}">
                <a16:creationId xmlns:a16="http://schemas.microsoft.com/office/drawing/2014/main" id="{CE665B44-94B9-0F24-9FDD-0023ED81172C}"/>
              </a:ext>
            </a:extLst>
          </p:cNvPr>
          <p:cNvSpPr txBox="1"/>
          <p:nvPr/>
        </p:nvSpPr>
        <p:spPr>
          <a:xfrm>
            <a:off x="2812483" y="4367451"/>
            <a:ext cx="1233030" cy="307777"/>
          </a:xfrm>
          <a:prstGeom prst="rect">
            <a:avLst/>
          </a:prstGeom>
          <a:noFill/>
        </p:spPr>
        <p:txBody>
          <a:bodyPr wrap="none" rtlCol="0">
            <a:spAutoFit/>
          </a:bodyPr>
          <a:lstStyle/>
          <a:p>
            <a:r>
              <a:rPr lang="en-MY" dirty="0"/>
              <a:t>MAIN DECK </a:t>
            </a:r>
          </a:p>
        </p:txBody>
      </p:sp>
      <p:sp>
        <p:nvSpPr>
          <p:cNvPr id="6" name="TextBox 5">
            <a:extLst>
              <a:ext uri="{FF2B5EF4-FFF2-40B4-BE49-F238E27FC236}">
                <a16:creationId xmlns:a16="http://schemas.microsoft.com/office/drawing/2014/main" id="{EDB754A0-1D8A-7F9C-4184-0D1BFACAFC19}"/>
              </a:ext>
            </a:extLst>
          </p:cNvPr>
          <p:cNvSpPr txBox="1"/>
          <p:nvPr/>
        </p:nvSpPr>
        <p:spPr>
          <a:xfrm>
            <a:off x="2682641" y="7180219"/>
            <a:ext cx="1492716" cy="307777"/>
          </a:xfrm>
          <a:prstGeom prst="rect">
            <a:avLst/>
          </a:prstGeom>
          <a:noFill/>
        </p:spPr>
        <p:txBody>
          <a:bodyPr wrap="none" rtlCol="0">
            <a:spAutoFit/>
          </a:bodyPr>
          <a:lstStyle/>
          <a:p>
            <a:r>
              <a:rPr lang="en-MY" dirty="0"/>
              <a:t>LOWER DECK  </a:t>
            </a:r>
          </a:p>
        </p:txBody>
      </p:sp>
    </p:spTree>
    <p:extLst>
      <p:ext uri="{BB962C8B-B14F-4D97-AF65-F5344CB8AC3E}">
        <p14:creationId xmlns:p14="http://schemas.microsoft.com/office/powerpoint/2010/main" val="3627225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7" name="Picture Placeholder 6" descr="A large white yacht in the water&#10;&#10;AI-generated content may be incorrect.">
            <a:extLst>
              <a:ext uri="{FF2B5EF4-FFF2-40B4-BE49-F238E27FC236}">
                <a16:creationId xmlns:a16="http://schemas.microsoft.com/office/drawing/2014/main" id="{ABF7086A-0875-FF4B-933C-ACDFB95CDF57}"/>
              </a:ext>
            </a:extLst>
          </p:cNvPr>
          <p:cNvPicPr>
            <a:picLocks noGrp="1" noChangeAspect="1"/>
          </p:cNvPicPr>
          <p:nvPr>
            <p:ph type="pic" idx="2"/>
          </p:nvPr>
        </p:nvPicPr>
        <p:blipFill>
          <a:blip r:embed="rId3"/>
          <a:srcRect l="10503" t="628" r="21117" b="-628"/>
          <a:stretch>
            <a:fillRect/>
          </a:stretch>
        </p:blipFill>
        <p:spPr>
          <a:xfrm>
            <a:off x="0" y="1335088"/>
            <a:ext cx="6858000" cy="73279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4A4E0D8-ED65-454F-0B80-42D7F0B7CA3D}"/>
              </a:ext>
            </a:extLst>
          </p:cNvPr>
          <p:cNvPicPr>
            <a:picLocks noGrp="1" noChangeAspect="1"/>
          </p:cNvPicPr>
          <p:nvPr>
            <p:ph type="pic" idx="2"/>
          </p:nvPr>
        </p:nvPicPr>
        <p:blipFill>
          <a:blip r:embed="rId3"/>
          <a:srcRect t="9887" b="9887"/>
          <a:stretch>
            <a:fillRect/>
          </a:stretch>
        </p:blipFill>
        <p:spPr>
          <a:xfrm>
            <a:off x="0" y="1300163"/>
            <a:ext cx="6858000" cy="3652837"/>
          </a:xfrm>
          <a:prstGeom prst="rect">
            <a:avLst/>
          </a:prstGeom>
        </p:spPr>
      </p:pic>
      <p:pic>
        <p:nvPicPr>
          <p:cNvPr id="5" name="Picture Placeholder 4">
            <a:extLst>
              <a:ext uri="{FF2B5EF4-FFF2-40B4-BE49-F238E27FC236}">
                <a16:creationId xmlns:a16="http://schemas.microsoft.com/office/drawing/2014/main" id="{5A7FA51B-5A05-EA79-695E-5A315BD5CB09}"/>
              </a:ext>
            </a:extLst>
          </p:cNvPr>
          <p:cNvPicPr>
            <a:picLocks noGrp="1" noChangeAspect="1"/>
          </p:cNvPicPr>
          <p:nvPr>
            <p:ph type="pic" idx="3"/>
          </p:nvPr>
        </p:nvPicPr>
        <p:blipFill>
          <a:blip r:embed="rId4"/>
          <a:srcRect t="9720" b="9720"/>
          <a:stretch>
            <a:fillRect/>
          </a:stretch>
        </p:blipFill>
        <p:spPr>
          <a:xfrm>
            <a:off x="0" y="5202238"/>
            <a:ext cx="6858000" cy="365283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Placeholder 2" descr="A room with white furniture and a tv&#10;&#10;AI-generated content may be incorrect.">
            <a:extLst>
              <a:ext uri="{FF2B5EF4-FFF2-40B4-BE49-F238E27FC236}">
                <a16:creationId xmlns:a16="http://schemas.microsoft.com/office/drawing/2014/main" id="{3651FE22-47A8-51D9-DB18-8685CF35CB08}"/>
              </a:ext>
            </a:extLst>
          </p:cNvPr>
          <p:cNvPicPr>
            <a:picLocks noGrp="1" noChangeAspect="1"/>
          </p:cNvPicPr>
          <p:nvPr>
            <p:ph type="pic" idx="2"/>
          </p:nvPr>
        </p:nvPicPr>
        <p:blipFill>
          <a:blip r:embed="rId3"/>
          <a:srcRect l="19907" r="19907"/>
          <a:stretch/>
        </p:blipFill>
        <p:spPr>
          <a:prstGeom prst="rect">
            <a:avLst/>
          </a:prstGeom>
        </p:spPr>
      </p:pic>
      <p:pic>
        <p:nvPicPr>
          <p:cNvPr id="5" name="Picture Placeholder 4" descr="A dining table in a room&#10;&#10;AI-generated content may be incorrect.">
            <a:extLst>
              <a:ext uri="{FF2B5EF4-FFF2-40B4-BE49-F238E27FC236}">
                <a16:creationId xmlns:a16="http://schemas.microsoft.com/office/drawing/2014/main" id="{8932C893-B3F7-F87F-D343-A5FF189BD73E}"/>
              </a:ext>
            </a:extLst>
          </p:cNvPr>
          <p:cNvPicPr>
            <a:picLocks noGrp="1" noChangeAspect="1"/>
          </p:cNvPicPr>
          <p:nvPr>
            <p:ph type="pic" idx="3"/>
          </p:nvPr>
        </p:nvPicPr>
        <p:blipFill>
          <a:blip r:embed="rId4"/>
          <a:srcRect l="19672" r="19672"/>
          <a:stretch/>
        </p:blipFill>
        <p:spPr>
          <a:prstGeom prst="rect">
            <a:avLst/>
          </a:prstGeom>
        </p:spPr>
      </p:pic>
      <p:pic>
        <p:nvPicPr>
          <p:cNvPr id="7" name="Picture Placeholder 6" descr="A dining table with chairs and a marble table&#10;&#10;AI-generated content may be incorrect.">
            <a:extLst>
              <a:ext uri="{FF2B5EF4-FFF2-40B4-BE49-F238E27FC236}">
                <a16:creationId xmlns:a16="http://schemas.microsoft.com/office/drawing/2014/main" id="{AC7BBBCB-CA43-BD63-D4E1-70E79D6E9C8E}"/>
              </a:ext>
            </a:extLst>
          </p:cNvPr>
          <p:cNvPicPr>
            <a:picLocks noGrp="1" noChangeAspect="1"/>
          </p:cNvPicPr>
          <p:nvPr>
            <p:ph type="pic" idx="4"/>
          </p:nvPr>
        </p:nvPicPr>
        <p:blipFill>
          <a:blip r:embed="rId5"/>
          <a:srcRect l="19758" r="19758"/>
          <a:stretch/>
        </p:blipFill>
        <p:spPr>
          <a:prstGeom prst="rect">
            <a:avLst/>
          </a:prstGeom>
        </p:spPr>
      </p:pic>
      <p:pic>
        <p:nvPicPr>
          <p:cNvPr id="14" name="Picture Placeholder 13" descr="A bathroom with a sink and a mirror&#10;&#10;AI-generated content may be incorrect.">
            <a:extLst>
              <a:ext uri="{FF2B5EF4-FFF2-40B4-BE49-F238E27FC236}">
                <a16:creationId xmlns:a16="http://schemas.microsoft.com/office/drawing/2014/main" id="{A9B33DB1-D725-58EE-4612-38A390EF1F07}"/>
              </a:ext>
            </a:extLst>
          </p:cNvPr>
          <p:cNvPicPr>
            <a:picLocks noGrp="1" noChangeAspect="1"/>
          </p:cNvPicPr>
          <p:nvPr>
            <p:ph type="pic" idx="5"/>
          </p:nvPr>
        </p:nvPicPr>
        <p:blipFill>
          <a:blip r:embed="rId6"/>
          <a:srcRect l="10001" r="29521"/>
          <a:stretch>
            <a:fillRect/>
          </a:stretch>
        </p:blipFill>
        <p:spPr>
          <a:xfrm>
            <a:off x="3" y="5284536"/>
            <a:ext cx="3284621" cy="3566694"/>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9" name="Picture Placeholder 8" descr="A bedroom with a bed and a window&#10;&#10;AI-generated content may be incorrect.">
            <a:extLst>
              <a:ext uri="{FF2B5EF4-FFF2-40B4-BE49-F238E27FC236}">
                <a16:creationId xmlns:a16="http://schemas.microsoft.com/office/drawing/2014/main" id="{EE016150-018A-0FA8-D803-6D1928261AC2}"/>
              </a:ext>
            </a:extLst>
          </p:cNvPr>
          <p:cNvPicPr>
            <a:picLocks noGrp="1" noChangeAspect="1"/>
          </p:cNvPicPr>
          <p:nvPr>
            <p:ph type="pic" idx="2"/>
          </p:nvPr>
        </p:nvPicPr>
        <p:blipFill>
          <a:blip r:embed="rId3"/>
          <a:srcRect t="3363" b="3363"/>
          <a:stretch>
            <a:fillRect/>
          </a:stretch>
        </p:blipFill>
        <p:spPr/>
      </p:pic>
      <p:pic>
        <p:nvPicPr>
          <p:cNvPr id="19" name="Picture Placeholder 18" descr="A bedroom with a large bed and a tv&#10;&#10;AI-generated content may be incorrect.">
            <a:extLst>
              <a:ext uri="{FF2B5EF4-FFF2-40B4-BE49-F238E27FC236}">
                <a16:creationId xmlns:a16="http://schemas.microsoft.com/office/drawing/2014/main" id="{D6F4F8C7-0823-882C-82AA-528691067B45}"/>
              </a:ext>
            </a:extLst>
          </p:cNvPr>
          <p:cNvPicPr>
            <a:picLocks noGrp="1" noChangeAspect="1"/>
          </p:cNvPicPr>
          <p:nvPr>
            <p:ph type="pic" idx="4"/>
          </p:nvPr>
        </p:nvPicPr>
        <p:blipFill>
          <a:blip r:embed="rId4"/>
          <a:srcRect l="13635" r="13635"/>
          <a:stretch>
            <a:fillRect/>
          </a:stretch>
        </p:blipFill>
        <p:spPr/>
      </p:pic>
      <p:pic>
        <p:nvPicPr>
          <p:cNvPr id="23" name="Picture Placeholder 22" descr="A bathroom with a sink and mirror&#10;&#10;AI-generated content may be incorrect.">
            <a:extLst>
              <a:ext uri="{FF2B5EF4-FFF2-40B4-BE49-F238E27FC236}">
                <a16:creationId xmlns:a16="http://schemas.microsoft.com/office/drawing/2014/main" id="{0480A010-B542-5DC7-653D-18A154CED1BC}"/>
              </a:ext>
            </a:extLst>
          </p:cNvPr>
          <p:cNvPicPr>
            <a:picLocks noGrp="1" noChangeAspect="1"/>
          </p:cNvPicPr>
          <p:nvPr>
            <p:ph type="pic" idx="3"/>
          </p:nvPr>
        </p:nvPicPr>
        <p:blipFill>
          <a:blip r:embed="rId5"/>
          <a:srcRect r="28006"/>
          <a:stretch>
            <a:fillRect/>
          </a:stretch>
        </p:blipFill>
        <p:spPr>
          <a:xfrm>
            <a:off x="0" y="1342664"/>
            <a:ext cx="3332746" cy="3067071"/>
          </a:xfrm>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561</Words>
  <Application>Microsoft Office PowerPoint</Application>
  <PresentationFormat>A4 Paper (210x297 mm)</PresentationFormat>
  <Paragraphs>57</Paragraphs>
  <Slides>21</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BRYAN</dc:creator>
  <cp:lastModifiedBy>PUTRI DANIA UMAIRAH BINTI ZULFADLY</cp:lastModifiedBy>
  <cp:revision>3</cp:revision>
  <dcterms:created xsi:type="dcterms:W3CDTF">2025-03-24T14:33:10Z</dcterms:created>
  <dcterms:modified xsi:type="dcterms:W3CDTF">2025-11-21T08:52:31Z</dcterms:modified>
</cp:coreProperties>
</file>